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9" r:id="rId3"/>
    <p:sldId id="256" r:id="rId4"/>
    <p:sldId id="257" r:id="rId5"/>
    <p:sldId id="258" r:id="rId6"/>
    <p:sldId id="270" r:id="rId7"/>
    <p:sldId id="271" r:id="rId8"/>
    <p:sldId id="272" r:id="rId9"/>
    <p:sldId id="276" r:id="rId10"/>
    <p:sldId id="273" r:id="rId11"/>
    <p:sldId id="259" r:id="rId12"/>
    <p:sldId id="277" r:id="rId13"/>
    <p:sldId id="261" r:id="rId14"/>
    <p:sldId id="262" r:id="rId15"/>
    <p:sldId id="274" r:id="rId16"/>
    <p:sldId id="268" r:id="rId17"/>
    <p:sldId id="26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bith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bith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bith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bith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bitha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bitha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bitha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bitha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bitha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1E8CE-C50A-4088-BAFF-0D52803983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49939-88EF-4A3E-9599-EE697C92B1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47365-F02F-4795-A3C1-094805EA28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5F4F-CB54-4446-AAA3-87A42D672B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05FA9-F96B-40F4-B694-9A2A874DA5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8113E-BA35-44A2-A6E4-35F5E6078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1519B-E253-4093-9770-0851E4F22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186BE-5A6A-42DD-A2A1-7F4E5006A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0D89F-B8B7-4CBD-828E-52F0EA4F42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B019F-6102-4CA2-803C-988DB00D58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819E7-98AD-47A9-93EE-FEFA5061F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D138C06-73FC-4ED5-B71D-FB5D5C229A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 descr="black death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rgbClr val="FF0000"/>
                </a:solidFill>
                <a:latin typeface="Tabitha" pitchFamily="2" charset="0"/>
              </a:rPr>
              <a:t>The Black Death affects Society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4864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European Society never recovered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**33% population loss in Europe**</a:t>
            </a:r>
          </a:p>
          <a:p>
            <a:pPr algn="ctr">
              <a:buFontTx/>
              <a:buNone/>
            </a:pPr>
            <a:r>
              <a:rPr lang="en-US">
                <a:solidFill>
                  <a:srgbClr val="FF0000"/>
                </a:solidFill>
              </a:rPr>
              <a:t>25 Million People in 5 Years!!!</a:t>
            </a:r>
          </a:p>
          <a:p>
            <a:pPr algn="ctr">
              <a:buFontTx/>
              <a:buNone/>
            </a:pPr>
            <a:r>
              <a:rPr lang="en-US">
                <a:solidFill>
                  <a:srgbClr val="FF0000"/>
                </a:solidFill>
              </a:rPr>
              <a:t/>
            </a:r>
            <a:br>
              <a:rPr lang="en-US">
                <a:solidFill>
                  <a:srgbClr val="FF0000"/>
                </a:solidFill>
              </a:rPr>
            </a:br>
            <a:r>
              <a:rPr lang="en-US" sz="4000">
                <a:solidFill>
                  <a:srgbClr val="FF0000"/>
                </a:solidFill>
              </a:rPr>
              <a:t>*shortage of labor</a:t>
            </a:r>
          </a:p>
          <a:p>
            <a:pPr algn="ctr">
              <a:buFontTx/>
              <a:buNone/>
            </a:pPr>
            <a:r>
              <a:rPr lang="en-US" sz="4000">
                <a:solidFill>
                  <a:srgbClr val="FF0000"/>
                </a:solidFill>
              </a:rPr>
              <a:t>	*people starve</a:t>
            </a:r>
          </a:p>
          <a:p>
            <a:pPr algn="ctr">
              <a:buFontTx/>
              <a:buNone/>
            </a:pPr>
            <a:r>
              <a:rPr lang="en-US" sz="4000">
                <a:solidFill>
                  <a:srgbClr val="FF0000"/>
                </a:solidFill>
              </a:rPr>
              <a:t>	*people Question the church</a:t>
            </a:r>
          </a:p>
          <a:p>
            <a:pPr algn="ctr">
              <a:buFontTx/>
              <a:buNone/>
            </a:pPr>
            <a:r>
              <a:rPr lang="en-US" sz="4000">
                <a:solidFill>
                  <a:srgbClr val="FF0000"/>
                </a:solidFill>
              </a:rPr>
              <a:t>	*towns disappear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rgbClr val="FF0000"/>
                </a:solidFill>
                <a:latin typeface="Tabitha" pitchFamily="2" charset="0"/>
              </a:rPr>
              <a:t>People Terrified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NO Contact: Doctors/priests would stay away from people: afraid of getting sick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People didn’t know the cause of all these deaths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People thought they could get it just by looking at someone with the plague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7" name="Picture 5" descr="bubonic plague by archeon, used under creative 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FF0000"/>
                </a:solidFill>
                <a:latin typeface="Tabitha" pitchFamily="2" charset="0"/>
              </a:rPr>
              <a:t>The cause…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3" name="Picture 5" descr="rattl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5238750" cy="3257550"/>
          </a:xfrm>
          <a:prstGeom prst="rect">
            <a:avLst/>
          </a:prstGeom>
          <a:noFill/>
        </p:spPr>
      </p:pic>
      <p:pic>
        <p:nvPicPr>
          <p:cNvPr id="7175" name="Picture 7" descr="r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352800" cy="2752725"/>
          </a:xfrm>
          <a:prstGeom prst="rect">
            <a:avLst/>
          </a:prstGeom>
          <a:noFill/>
        </p:spPr>
      </p:pic>
      <p:pic>
        <p:nvPicPr>
          <p:cNvPr id="7177" name="Picture 9" descr="Black%20r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505200"/>
            <a:ext cx="1868488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7" name="Picture 5" descr="PlagueCarryingFl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5254625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5" name="Picture 5" descr="black-de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1" name="Rectangle 45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686800" cy="2925763"/>
          </a:xfrm>
          <a:noFill/>
          <a:ln/>
        </p:spPr>
        <p:txBody>
          <a:bodyPr/>
          <a:lstStyle/>
          <a:p>
            <a:r>
              <a:rPr lang="en-US" sz="8000" b="1">
                <a:solidFill>
                  <a:srgbClr val="FF0000"/>
                </a:solidFill>
                <a:latin typeface="Baskerville Old Face" pitchFamily="18" charset="0"/>
              </a:rPr>
              <a:t>Image symbolizing the Black Death</a:t>
            </a:r>
          </a:p>
        </p:txBody>
      </p:sp>
      <p:pic>
        <p:nvPicPr>
          <p:cNvPr id="14382" name="Picture 46" descr="black death gir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4341" name="Picture 5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1981200"/>
            <a:ext cx="1123950" cy="735013"/>
          </a:xfrm>
          <a:prstGeom prst="rect">
            <a:avLst/>
          </a:prstGeom>
          <a:noFill/>
        </p:spPr>
      </p:pic>
      <p:pic>
        <p:nvPicPr>
          <p:cNvPr id="14370" name="Picture 34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01200" y="2895600"/>
            <a:ext cx="1123950" cy="735013"/>
          </a:xfrm>
          <a:prstGeom prst="rect">
            <a:avLst/>
          </a:prstGeom>
          <a:noFill/>
        </p:spPr>
      </p:pic>
      <p:pic>
        <p:nvPicPr>
          <p:cNvPr id="14371" name="Picture 35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2438400"/>
            <a:ext cx="1123950" cy="735013"/>
          </a:xfrm>
          <a:prstGeom prst="rect">
            <a:avLst/>
          </a:prstGeom>
          <a:noFill/>
        </p:spPr>
      </p:pic>
      <p:pic>
        <p:nvPicPr>
          <p:cNvPr id="14372" name="Picture 36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8800" y="762000"/>
            <a:ext cx="1123950" cy="735013"/>
          </a:xfrm>
          <a:prstGeom prst="rect">
            <a:avLst/>
          </a:prstGeom>
          <a:noFill/>
        </p:spPr>
      </p:pic>
      <p:pic>
        <p:nvPicPr>
          <p:cNvPr id="14373" name="Picture 37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8800" y="3962400"/>
            <a:ext cx="1123950" cy="735013"/>
          </a:xfrm>
          <a:prstGeom prst="rect">
            <a:avLst/>
          </a:prstGeom>
          <a:noFill/>
        </p:spPr>
      </p:pic>
      <p:pic>
        <p:nvPicPr>
          <p:cNvPr id="14374" name="Picture 38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8800" y="3429000"/>
            <a:ext cx="1123950" cy="735013"/>
          </a:xfrm>
          <a:prstGeom prst="rect">
            <a:avLst/>
          </a:prstGeom>
          <a:noFill/>
        </p:spPr>
      </p:pic>
      <p:pic>
        <p:nvPicPr>
          <p:cNvPr id="14375" name="Picture 39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5181600"/>
            <a:ext cx="1123950" cy="735013"/>
          </a:xfrm>
          <a:prstGeom prst="rect">
            <a:avLst/>
          </a:prstGeom>
          <a:noFill/>
        </p:spPr>
      </p:pic>
      <p:pic>
        <p:nvPicPr>
          <p:cNvPr id="14376" name="Picture 40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01200" y="1447800"/>
            <a:ext cx="1123950" cy="735013"/>
          </a:xfrm>
          <a:prstGeom prst="rect">
            <a:avLst/>
          </a:prstGeom>
          <a:noFill/>
        </p:spPr>
      </p:pic>
      <p:pic>
        <p:nvPicPr>
          <p:cNvPr id="14377" name="Picture 41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8400" y="4495800"/>
            <a:ext cx="1123950" cy="735013"/>
          </a:xfrm>
          <a:prstGeom prst="rect">
            <a:avLst/>
          </a:prstGeom>
          <a:noFill/>
        </p:spPr>
      </p:pic>
      <p:pic>
        <p:nvPicPr>
          <p:cNvPr id="14378" name="Picture 42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63200" y="1905000"/>
            <a:ext cx="1123950" cy="735013"/>
          </a:xfrm>
          <a:prstGeom prst="rect">
            <a:avLst/>
          </a:prstGeom>
          <a:noFill/>
        </p:spPr>
      </p:pic>
      <p:pic>
        <p:nvPicPr>
          <p:cNvPr id="14379" name="Picture 43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0" y="5867400"/>
            <a:ext cx="1123950" cy="735013"/>
          </a:xfrm>
          <a:prstGeom prst="rect">
            <a:avLst/>
          </a:prstGeom>
          <a:noFill/>
        </p:spPr>
      </p:pic>
      <p:pic>
        <p:nvPicPr>
          <p:cNvPr id="14380" name="Picture 44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34600" y="3200400"/>
            <a:ext cx="1123950" cy="735013"/>
          </a:xfrm>
          <a:prstGeom prst="rect">
            <a:avLst/>
          </a:prstGeom>
          <a:noFill/>
        </p:spPr>
      </p:pic>
      <p:pic>
        <p:nvPicPr>
          <p:cNvPr id="14383" name="Picture 47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01200" y="914400"/>
            <a:ext cx="1123950" cy="735013"/>
          </a:xfrm>
          <a:prstGeom prst="rect">
            <a:avLst/>
          </a:prstGeom>
          <a:noFill/>
        </p:spPr>
      </p:pic>
      <p:pic>
        <p:nvPicPr>
          <p:cNvPr id="14384" name="Picture 48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58600" y="4114800"/>
            <a:ext cx="1123950" cy="735013"/>
          </a:xfrm>
          <a:prstGeom prst="rect">
            <a:avLst/>
          </a:prstGeom>
          <a:noFill/>
        </p:spPr>
      </p:pic>
      <p:pic>
        <p:nvPicPr>
          <p:cNvPr id="14385" name="Picture 49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44200" y="2743200"/>
            <a:ext cx="1123950" cy="735013"/>
          </a:xfrm>
          <a:prstGeom prst="rect">
            <a:avLst/>
          </a:prstGeom>
          <a:noFill/>
        </p:spPr>
      </p:pic>
      <p:pic>
        <p:nvPicPr>
          <p:cNvPr id="14386" name="Picture 50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2200" y="3733800"/>
            <a:ext cx="1123950" cy="735013"/>
          </a:xfrm>
          <a:prstGeom prst="rect">
            <a:avLst/>
          </a:prstGeom>
          <a:noFill/>
        </p:spPr>
      </p:pic>
      <p:pic>
        <p:nvPicPr>
          <p:cNvPr id="14387" name="Picture 51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5600" y="5029200"/>
            <a:ext cx="1123950" cy="735013"/>
          </a:xfrm>
          <a:prstGeom prst="rect">
            <a:avLst/>
          </a:prstGeom>
          <a:noFill/>
        </p:spPr>
      </p:pic>
      <p:pic>
        <p:nvPicPr>
          <p:cNvPr id="14388" name="Picture 52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58600" y="3276600"/>
            <a:ext cx="1123950" cy="735013"/>
          </a:xfrm>
          <a:prstGeom prst="rect">
            <a:avLst/>
          </a:prstGeom>
          <a:noFill/>
        </p:spPr>
      </p:pic>
      <p:pic>
        <p:nvPicPr>
          <p:cNvPr id="14389" name="Picture 53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91800" y="1066800"/>
            <a:ext cx="1123950" cy="735013"/>
          </a:xfrm>
          <a:prstGeom prst="rect">
            <a:avLst/>
          </a:prstGeom>
          <a:noFill/>
        </p:spPr>
      </p:pic>
      <p:pic>
        <p:nvPicPr>
          <p:cNvPr id="14390" name="Picture 54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44200" y="3962400"/>
            <a:ext cx="1123950" cy="735013"/>
          </a:xfrm>
          <a:prstGeom prst="rect">
            <a:avLst/>
          </a:prstGeom>
          <a:noFill/>
        </p:spPr>
      </p:pic>
      <p:pic>
        <p:nvPicPr>
          <p:cNvPr id="14391" name="Picture 55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0" y="2286000"/>
            <a:ext cx="1123950" cy="735013"/>
          </a:xfrm>
          <a:prstGeom prst="rect">
            <a:avLst/>
          </a:prstGeom>
          <a:noFill/>
        </p:spPr>
      </p:pic>
      <p:pic>
        <p:nvPicPr>
          <p:cNvPr id="14392" name="Picture 56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06200" y="1600200"/>
            <a:ext cx="1123950" cy="735013"/>
          </a:xfrm>
          <a:prstGeom prst="rect">
            <a:avLst/>
          </a:prstGeom>
          <a:noFill/>
        </p:spPr>
      </p:pic>
      <p:pic>
        <p:nvPicPr>
          <p:cNvPr id="14393" name="Picture 57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1066800"/>
            <a:ext cx="1123950" cy="735013"/>
          </a:xfrm>
          <a:prstGeom prst="rect">
            <a:avLst/>
          </a:prstGeom>
          <a:noFill/>
        </p:spPr>
      </p:pic>
      <p:pic>
        <p:nvPicPr>
          <p:cNvPr id="14394" name="Picture 58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63400" y="5181600"/>
            <a:ext cx="1123950" cy="735013"/>
          </a:xfrm>
          <a:prstGeom prst="rect">
            <a:avLst/>
          </a:prstGeom>
          <a:noFill/>
        </p:spPr>
      </p:pic>
      <p:pic>
        <p:nvPicPr>
          <p:cNvPr id="14395" name="Picture 59" descr="r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6600" y="6122988"/>
            <a:ext cx="1123950" cy="735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C -0.02084 -0.02385 0.00555 0.00462 -0.01407 -0.01181 C -0.02448 -0.02061 -0.03351 -0.0338 -0.04462 -0.03982 C -0.05573 -0.05301 -0.04861 -0.04607 -0.06563 -0.05579 C -0.06806 -0.05695 -0.07014 -0.05857 -0.07257 -0.05973 C -0.075 -0.06112 -0.07969 -0.06389 -0.07969 -0.06366 C -0.0823 -0.06366 -0.15816 -0.0588 -0.17101 -0.05579 C -0.17743 -0.05417 -0.18299 -0.04491 -0.18959 -0.04399 C -0.2224 -0.03889 -0.31858 -0.03658 -0.33473 -0.03588 C -0.38577 -0.0213 -0.43542 -0.03079 -0.48438 -0.04792 C -0.50209 -0.05417 -0.51858 -0.07223 -0.53594 -0.07963 C -0.61268 -0.07593 -0.68872 -0.07176 -0.76511 -0.05973 C -0.77691 -0.04954 -0.78976 -0.03125 -0.80261 -0.02801 C -0.81129 -0.02616 -0.8198 -0.02524 -0.82882 -0.02408 C -0.88177 0.00717 -0.84167 -0.01343 -0.96875 -0.01991 C -0.99601 -0.02153 -1.02344 -0.03079 -1.0507 -0.03195 C -1.08559 -0.03288 -1.12066 -0.03195 -1.15591 -0.03195 " pathEditMode="relative" rAng="0" ptsTypes="ffffffffffffffffA">
                                      <p:cBhvr>
                                        <p:cTn id="12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C -0.02084 -0.02385 0.00555 0.00462 -0.01407 -0.01181 C -0.02448 -0.02061 -0.03351 -0.0338 -0.04462 -0.03982 C -0.05573 -0.05301 -0.04861 -0.04607 -0.06563 -0.05579 C -0.06806 -0.05695 -0.07014 -0.05857 -0.07257 -0.05973 C -0.075 -0.06112 -0.07969 -0.06389 -0.07969 -0.06366 C -0.0823 -0.06366 -0.15816 -0.0588 -0.17101 -0.05579 C -0.17743 -0.05417 -0.18299 -0.04491 -0.18959 -0.04399 C -0.2224 -0.03889 -0.31858 -0.03658 -0.33473 -0.03588 C -0.38577 -0.0213 -0.43542 -0.03079 -0.48438 -0.04792 C -0.50209 -0.05417 -0.51858 -0.07223 -0.53594 -0.07963 C -0.61268 -0.07593 -0.68872 -0.07176 -0.76511 -0.05973 C -0.77691 -0.04954 -0.78976 -0.03125 -0.80261 -0.02801 C -0.81129 -0.02616 -0.8198 -0.02524 -0.82882 -0.02408 C -0.88177 0.00717 -0.84167 -0.01343 -0.96875 -0.01991 C -0.99601 -0.02153 -1.02344 -0.03079 -1.0507 -0.03195 C -1.08559 -0.03288 -1.12066 -0.03195 -1.15591 -0.03195 " pathEditMode="relative" rAng="0" ptsTypes="ffffffffffffffffA">
                                      <p:cBhvr>
                                        <p:cTn id="15" dur="3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-3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C -0.02084 -0.02385 0.00555 0.00462 -0.01407 -0.01181 C -0.02448 -0.02061 -0.03351 -0.0338 -0.04462 -0.03982 C -0.05573 -0.05301 -0.04861 -0.04607 -0.06563 -0.05579 C -0.06806 -0.05695 -0.07014 -0.05857 -0.07257 -0.05973 C -0.075 -0.06112 -0.07969 -0.06389 -0.07969 -0.06366 C -0.0823 -0.06366 -0.15816 -0.0588 -0.17101 -0.05579 C -0.17743 -0.05417 -0.18299 -0.04491 -0.18959 -0.04399 C -0.2224 -0.03889 -0.31858 -0.03658 -0.33473 -0.03588 C -0.38577 -0.0213 -0.43542 -0.03079 -0.48438 -0.04792 C -0.50209 -0.05417 -0.51858 -0.07223 -0.53594 -0.07963 C -0.61268 -0.07593 -0.68872 -0.07176 -0.76511 -0.05973 C -0.77691 -0.04954 -0.78976 -0.03125 -0.80261 -0.02801 C -0.81129 -0.02616 -0.8198 -0.02524 -0.82882 -0.02408 C -0.88177 0.00717 -0.84167 -0.01343 -0.96875 -0.01991 C -0.99601 -0.02153 -1.02344 -0.03079 -1.0507 -0.03195 C -1.08559 -0.03288 -1.12066 -0.03195 -1.15591 -0.03195 " pathEditMode="relative" rAng="0" ptsTypes="ffffffffffffffffA">
                                      <p:cBhvr>
                                        <p:cTn id="17" dur="3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-3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C -0.02084 -0.02385 0.00555 0.00462 -0.01407 -0.01181 C -0.02448 -0.02061 -0.03351 -0.0338 -0.04462 -0.03982 C -0.05573 -0.05301 -0.04861 -0.04607 -0.06563 -0.05579 C -0.06806 -0.05695 -0.07014 -0.05857 -0.07257 -0.05973 C -0.075 -0.06112 -0.07969 -0.06389 -0.07969 -0.06366 C -0.0823 -0.06366 -0.15816 -0.0588 -0.17101 -0.05579 C -0.17743 -0.05417 -0.18299 -0.04491 -0.18959 -0.04399 C -0.2224 -0.03889 -0.31858 -0.03658 -0.33473 -0.03588 C -0.38577 -0.0213 -0.43542 -0.03079 -0.48438 -0.04792 C -0.50209 -0.05417 -0.51858 -0.07223 -0.53594 -0.07963 C -0.61268 -0.07593 -0.68872 -0.07176 -0.76511 -0.05973 C -0.77691 -0.04954 -0.78976 -0.03125 -0.80261 -0.02801 C -0.81129 -0.02616 -0.8198 -0.02524 -0.82882 -0.02408 C -0.88177 0.00717 -0.84167 -0.01343 -0.96875 -0.01991 C -0.99601 -0.02153 -1.02344 -0.03079 -1.0507 -0.03195 C -1.08559 -0.03288 -1.12066 -0.03195 -1.15591 -0.03195 " pathEditMode="relative" rAng="0" ptsTypes="ffffffffffffffffA">
                                      <p:cBhvr>
                                        <p:cTn id="19" dur="3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4.81481E-6 C -0.02084 -0.02385 0.00555 0.00462 -0.01407 -0.01181 C -0.02448 -0.02061 -0.03351 -0.0338 -0.04462 -0.03982 C -0.05573 -0.05301 -0.04861 -0.04607 -0.06563 -0.05579 C -0.06806 -0.05695 -0.07014 -0.05857 -0.07257 -0.05973 C -0.075 -0.06112 -0.07969 -0.06389 -0.07969 -0.06366 C -0.0823 -0.06366 -0.15816 -0.0588 -0.17101 -0.05579 C -0.17743 -0.05417 -0.18299 -0.04491 -0.18959 -0.04399 C -0.2224 -0.03889 -0.31858 -0.03658 -0.33473 -0.03588 C -0.38577 -0.0213 -0.43542 -0.03079 -0.48438 -0.04792 C -0.50209 -0.05417 -0.51858 -0.07223 -0.53594 -0.07963 C -0.61268 -0.07593 -0.68872 -0.07176 -0.76511 -0.05973 C -0.77691 -0.04954 -0.78976 -0.03125 -0.80261 -0.02801 C -0.81129 -0.02616 -0.8198 -0.02524 -0.82882 -0.02408 C -0.88177 0.00717 -0.84167 -0.01343 -0.96875 -0.01991 C -0.99601 -0.02153 -1.02344 -0.03079 -1.0507 -0.03195 C -1.08559 -0.03288 -1.12066 -0.03195 -1.15591 -0.03195 " pathEditMode="relative" rAng="0" ptsTypes="ffffffffffffffffA">
                                      <p:cBhvr>
                                        <p:cTn id="22" dur="3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-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4.81481E-6 C -0.02084 -0.02385 0.00555 0.00462 -0.01407 -0.01181 C -0.02448 -0.02061 -0.03351 -0.0338 -0.04462 -0.03982 C -0.05573 -0.05301 -0.04861 -0.04607 -0.06563 -0.05579 C -0.06806 -0.05695 -0.07014 -0.05857 -0.07257 -0.05973 C -0.075 -0.06112 -0.07969 -0.06389 -0.07969 -0.06366 C -0.0823 -0.06366 -0.15816 -0.0588 -0.17101 -0.05579 C -0.17743 -0.05417 -0.18299 -0.04491 -0.18959 -0.04399 C -0.2224 -0.03889 -0.31858 -0.03658 -0.33473 -0.03588 C -0.38577 -0.0213 -0.43542 -0.03079 -0.48438 -0.04792 C -0.50209 -0.05417 -0.51858 -0.07223 -0.53594 -0.07963 C -0.61268 -0.07593 -0.68872 -0.07176 -0.76511 -0.05973 C -0.77691 -0.04954 -0.78976 -0.03125 -0.80261 -0.02801 C -0.81129 -0.02616 -0.8198 -0.02524 -0.82882 -0.02408 C -0.88177 0.00717 -0.84167 -0.01343 -0.96875 -0.01991 C -0.99601 -0.02153 -1.02344 -0.03079 -1.0507 -0.03195 C -1.08559 -0.03288 -1.12066 -0.03195 -1.15591 -0.03195 " pathEditMode="relative" rAng="0" ptsTypes="ffffffffffffffffA">
                                      <p:cBhvr>
                                        <p:cTn id="24" dur="3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-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4.81481E-6 C -0.02084 -0.02385 0.00555 0.00462 -0.01407 -0.01181 C -0.02448 -0.02061 -0.03351 -0.0338 -0.04462 -0.03982 C -0.05573 -0.05301 -0.04861 -0.04607 -0.06563 -0.05579 C -0.06806 -0.05695 -0.07014 -0.05857 -0.07257 -0.05973 C -0.075 -0.06112 -0.07969 -0.06389 -0.07969 -0.06366 C -0.0823 -0.06366 -0.15816 -0.0588 -0.17101 -0.05579 C -0.17743 -0.05417 -0.18299 -0.04491 -0.18959 -0.04399 C -0.2224 -0.03889 -0.31858 -0.03658 -0.33473 -0.03588 C -0.38577 -0.0213 -0.43542 -0.03079 -0.48438 -0.04792 C -0.50209 -0.05417 -0.51858 -0.07223 -0.53594 -0.07963 C -0.61268 -0.07593 -0.68872 -0.07176 -0.76511 -0.05973 C -0.77691 -0.04954 -0.78976 -0.03125 -0.80261 -0.02801 C -0.81129 -0.02616 -0.8198 -0.02524 -0.82882 -0.02408 C -0.88177 0.00717 -0.84167 -0.01343 -0.96875 -0.01991 C -0.99601 -0.02153 -1.02344 -0.03079 -1.0507 -0.03195 C -1.08559 -0.03288 -1.12066 -0.03195 -1.15591 -0.03195 " pathEditMode="relative" rAng="0" ptsTypes="ffffffffffffffffA">
                                      <p:cBhvr>
                                        <p:cTn id="26" dur="3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-3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4.81481E-6 C -0.02084 -0.02385 0.00555 0.00462 -0.01407 -0.01181 C -0.02448 -0.02061 -0.03351 -0.0338 -0.04462 -0.03982 C -0.05573 -0.05301 -0.04861 -0.04607 -0.06563 -0.05579 C -0.06806 -0.05695 -0.07014 -0.05857 -0.07257 -0.05973 C -0.075 -0.06112 -0.07969 -0.06389 -0.07969 -0.06366 C -0.0823 -0.06366 -0.15816 -0.0588 -0.17101 -0.05579 C -0.17743 -0.05417 -0.18299 -0.04491 -0.18959 -0.04399 C -0.2224 -0.03889 -0.31858 -0.03658 -0.33473 -0.03588 C -0.38577 -0.0213 -0.43542 -0.03079 -0.48438 -0.04792 C -0.50209 -0.05417 -0.51858 -0.07223 -0.53594 -0.07963 C -0.61268 -0.07593 -0.68872 -0.07176 -0.76511 -0.05973 C -0.77691 -0.04954 -0.78976 -0.03125 -0.80261 -0.02801 C -0.81129 -0.02616 -0.8198 -0.02524 -0.82882 -0.02408 C -0.88177 0.00717 -0.84167 -0.01343 -0.96875 -0.01991 C -0.99601 -0.02153 -1.02344 -0.03079 -1.0507 -0.03195 C -1.08559 -0.03288 -1.12066 -0.03195 -1.15591 -0.03195 " pathEditMode="relative" rAng="0" ptsTypes="ffffffffffffffffA">
                                      <p:cBhvr>
                                        <p:cTn id="28" dur="3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-3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2 -0.0007 C -0.02274 -0.02662 0.00555 0.0044 -0.01545 -0.01343 C -0.02656 -0.02292 -0.03629 -0.03727 -0.04827 -0.04375 C -0.06007 -0.0581 -0.05243 -0.0507 -0.07066 -0.06111 C -0.07327 -0.06227 -0.07552 -0.06412 -0.07813 -0.06528 C -0.08073 -0.0669 -0.08577 -0.06991 -0.08577 -0.06968 C -0.08854 -0.06968 -0.16962 -0.06435 -0.18333 -0.06111 C -0.19028 -0.05926 -0.19618 -0.04931 -0.20313 -0.04838 C -0.23837 -0.04283 -0.34115 -0.04028 -0.35833 -0.03959 C -0.41302 -0.02384 -0.46615 -0.03403 -0.5184 -0.05255 C -0.53733 -0.05926 -0.55504 -0.07894 -0.57361 -0.08681 C -0.65556 -0.08287 -0.73698 -0.07847 -0.81858 -0.06528 C -0.83125 -0.0544 -0.84497 -0.03449 -0.85868 -0.03102 C -0.86806 -0.02894 -0.87708 -0.02801 -0.88681 -0.02685 C -0.9434 0.00717 -0.90052 -0.01528 -1.03646 -0.02222 C -1.06563 -0.02408 -1.09497 -0.03403 -1.12396 -0.03519 C -1.16129 -0.03634 -1.19861 -0.03519 -1.23646 -0.03519 " pathEditMode="relative" rAng="0" ptsTypes="ffffffffffffffffA">
                                      <p:cBhvr>
                                        <p:cTn id="30" dur="3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" y="-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2 -0.00069 C -0.02292 -0.02662 0.00555 0.0044 -0.01563 -0.01342 C -0.02691 -0.02291 -0.03663 -0.03727 -0.04861 -0.04375 C -0.06059 -0.0581 -0.05278 -0.05069 -0.07118 -0.06111 C -0.07379 -0.06227 -0.07604 -0.06412 -0.07865 -0.06527 C -0.08125 -0.06689 -0.08629 -0.0699 -0.08629 -0.06967 C -0.08906 -0.06967 -0.17083 -0.06435 -0.18455 -0.06111 C -0.19149 -0.05926 -0.19757 -0.0493 -0.20469 -0.04838 C -0.23993 -0.04282 -0.3434 -0.04027 -0.36094 -0.03958 C -0.4158 -0.02384 -0.46927 -0.03402 -0.52188 -0.05254 C -0.54097 -0.05926 -0.55886 -0.07893 -0.57743 -0.0868 C -0.66007 -0.08287 -0.74202 -0.07847 -0.82413 -0.06527 C -0.83681 -0.05439 -0.8507 -0.03449 -0.86458 -0.03102 C -0.87396 -0.02893 -0.88299 -0.02801 -0.89271 -0.02685 C -0.94983 0.00718 -0.9066 -0.01527 -1.0434 -0.02222 C -1.07274 -0.02407 -1.10226 -0.03402 -1.1316 -0.03518 C -1.16927 -0.03634 -1.20677 -0.03518 -1.24479 -0.03518 " pathEditMode="relative" rAng="0" ptsTypes="ffffffffffffffffA">
                                      <p:cBhvr>
                                        <p:cTn id="32" dur="3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" y="-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2 0.00023 C -0.02326 -0.02246 0.00556 0.00463 -0.01597 -0.01111 C -0.02726 -0.01945 -0.03715 -0.03195 -0.0493 -0.03773 C -0.06146 -0.05047 -0.05364 -0.04375 -0.07222 -0.05301 C -0.07482 -0.05417 -0.07708 -0.05579 -0.07969 -0.05672 C -0.08246 -0.0581 -0.0875 -0.06088 -0.0875 -0.06065 C -0.09028 -0.06065 -0.17309 -0.05602 -0.18715 -0.05301 C -0.1941 -0.05139 -0.20017 -0.04259 -0.20746 -0.04167 C -0.24323 -0.03681 -0.34809 -0.03472 -0.3658 -0.03403 C -0.42135 -0.02014 -0.47552 -0.02917 -0.52899 -0.0456 C -0.54826 -0.05139 -0.56632 -0.06875 -0.58524 -0.0757 C -0.66892 -0.07222 -0.75191 -0.06829 -0.83524 -0.05672 C -0.84809 -0.04699 -0.86215 -0.02963 -0.87621 -0.02662 C -0.88559 -0.02477 -0.89496 -0.02384 -0.90469 -0.02269 C -0.9625 0.00717 -0.91875 -0.0125 -1.05746 -0.01875 C -1.08715 -0.02037 -1.11701 -0.02917 -1.14653 -0.03033 C -1.18472 -0.03125 -1.22292 -0.03033 -1.26146 -0.03033 " pathEditMode="relative" rAng="0" ptsTypes="ffffffffffffffffA">
                                      <p:cBhvr>
                                        <p:cTn id="34" dur="30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" y="-3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2 -0.0007 C -0.02274 -0.02662 0.00556 0.0044 -0.01545 -0.01343 C -0.02656 -0.02292 -0.03628 -0.03727 -0.04826 -0.04375 C -0.06007 -0.0581 -0.05243 -0.0507 -0.07066 -0.06111 C -0.07326 -0.06227 -0.07552 -0.06412 -0.07812 -0.06528 C -0.08073 -0.0669 -0.08576 -0.06991 -0.08576 -0.06968 C -0.08854 -0.06968 -0.16962 -0.06435 -0.18333 -0.06111 C -0.19028 -0.05926 -0.19618 -0.04931 -0.20312 -0.04838 C -0.23837 -0.04283 -0.34114 -0.04028 -0.35833 -0.03958 C -0.41302 -0.02384 -0.46614 -0.03403 -0.5184 -0.05255 C -0.53732 -0.05926 -0.55503 -0.07894 -0.57361 -0.08681 C -0.65555 -0.08287 -0.73698 -0.07847 -0.81857 -0.06528 C -0.83125 -0.0544 -0.84496 -0.03449 -0.85868 -0.03102 C -0.86805 -0.02894 -0.87708 -0.02801 -0.8868 -0.02685 C -0.9434 0.00717 -0.90052 -0.01528 -1.03646 -0.02222 C -1.06562 -0.02408 -1.09496 -0.03403 -1.12396 -0.03519 C -1.16128 -0.03634 -1.19861 -0.03519 -1.23646 -0.03519 " pathEditMode="relative" rAng="0" ptsTypes="ffffffffffffffffA">
                                      <p:cBhvr>
                                        <p:cTn id="36" dur="3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" y="-3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C -0.02084 -0.02385 0.00555 0.00462 -0.01407 -0.01181 C -0.02448 -0.02061 -0.03351 -0.0338 -0.04462 -0.03982 C -0.05573 -0.05301 -0.04861 -0.04607 -0.06563 -0.05579 C -0.06806 -0.05695 -0.07014 -0.05857 -0.07257 -0.05973 C -0.075 -0.06112 -0.07969 -0.06389 -0.07969 -0.06366 C -0.0823 -0.06366 -0.15816 -0.0588 -0.17101 -0.05579 C -0.17743 -0.05417 -0.18299 -0.04491 -0.18959 -0.04399 C -0.2224 -0.03889 -0.31858 -0.03658 -0.33473 -0.03588 C -0.38577 -0.0213 -0.43542 -0.03079 -0.48438 -0.04792 C -0.50209 -0.05417 -0.51858 -0.07223 -0.53594 -0.07963 C -0.61268 -0.07593 -0.68872 -0.07176 -0.76511 -0.05973 C -0.77691 -0.04954 -0.78976 -0.03125 -0.80261 -0.02801 C -0.81129 -0.02616 -0.8198 -0.02524 -0.82882 -0.02408 C -0.88177 0.00717 -0.84167 -0.01343 -0.96875 -0.01991 C -0.99601 -0.02153 -1.02344 -0.03079 -1.0507 -0.03195 C -1.08559 -0.03288 -1.12066 -0.03195 -1.15591 -0.03195 " pathEditMode="relative" rAng="0" ptsTypes="ffffffffffffffffA">
                                      <p:cBhvr>
                                        <p:cTn id="38" dur="3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-3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1441 -0.01643 0.00399 0.00324 -0.00972 -0.0081 C -0.01684 -0.01412 -0.02309 -0.02315 -0.03073 -0.02731 C -0.03837 -0.03634 -0.03351 -0.03148 -0.04514 -0.03819 C -0.04687 -0.03912 -0.04826 -0.04005 -0.05 -0.04097 C -0.05174 -0.0419 -0.05486 -0.04375 -0.05486 -0.04375 C -0.0566 -0.04375 -0.10903 -0.04028 -0.11771 -0.03819 C -0.12222 -0.03727 -0.12604 -0.03079 -0.13073 -0.03009 C -0.15312 -0.02662 -0.21944 -0.02523 -0.23073 -0.02454 C -0.2658 -0.01458 -0.3 -0.02106 -0.33385 -0.03287 C -0.34601 -0.03727 -0.35729 -0.04954 -0.36927 -0.0544 C -0.42205 -0.05208 -0.47448 -0.04907 -0.52726 -0.04097 C -0.53524 -0.0338 -0.54427 -0.02153 -0.55312 -0.01921 C -0.55903 -0.01782 -0.56493 -0.01736 -0.57118 -0.01643 C -0.60764 0.00509 -0.57986 -0.00926 -0.66753 -0.01366 C -0.68628 -0.01481 -0.70521 -0.02106 -0.72396 -0.02199 C -0.74792 -0.02245 -0.77205 -0.02199 -0.79635 -0.02199 " pathEditMode="relative" rAng="0" ptsTypes="ffffffffffffffffA">
                                      <p:cBhvr>
                                        <p:cTn id="40" dur="30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" y="-2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C -0.02518 -0.04305 0.0066 0.00787 -0.01736 -0.02176 C -0.02969 -0.03727 -0.04063 -0.06065 -0.05382 -0.07153 C -0.06719 -0.09491 -0.05868 -0.08287 -0.07899 -0.1 C -0.08195 -0.10231 -0.08438 -0.10509 -0.0875 -0.10694 C -0.09028 -0.10972 -0.09601 -0.11435 -0.09601 -0.11412 C -0.09913 -0.11412 -0.18993 -0.10532 -0.20538 -0.1 C -0.2132 -0.09722 -0.21979 -0.08055 -0.22778 -0.07893 C -0.26719 -0.06991 -0.38264 -0.06574 -0.40191 -0.06458 C -0.46302 -0.03842 -0.52274 -0.05555 -0.58125 -0.08588 C -0.60243 -0.09722 -0.6224 -0.1294 -0.64306 -0.14236 C -0.73524 -0.13611 -0.82639 -0.12847 -0.91806 -0.10694 C -0.93212 -0.08912 -0.94774 -0.05625 -0.96302 -0.05046 C -0.97344 -0.04722 -0.98368 -0.0456 -0.99445 -0.04352 C -1.05799 0.0125 -1.0099 -0.02453 -1.16233 -0.03611 C -1.19479 -0.03889 -1.22795 -0.05555 -1.26042 -0.05764 C -1.30209 -0.05926 -1.34393 -0.05764 -1.38646 -0.05764 " pathEditMode="relative" rAng="0" ptsTypes="ffffffffffffffffA">
                                      <p:cBhvr>
                                        <p:cTn id="42" dur="30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" y="-6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533 C -0.02327 -0.0463 0.00556 0.00277 -0.01597 -0.0257 C -0.02726 -0.04074 -0.03716 -0.06343 -0.04931 -0.07385 C -0.06146 -0.09653 -0.05364 -0.08473 -0.07223 -0.10139 C -0.07482 -0.10348 -0.07708 -0.10625 -0.07969 -0.10811 C -0.08247 -0.11065 -0.0875 -0.11528 -0.0875 -0.11505 C -0.09027 -0.11505 -0.1731 -0.10648 -0.18716 -0.10139 C -0.1941 -0.09861 -0.20018 -0.08264 -0.20747 -0.08102 C -0.24323 -0.07223 -0.3481 -0.06829 -0.3658 -0.06713 C -0.42136 -0.0419 -0.47553 -0.05834 -0.529 -0.08773 C -0.54827 -0.09861 -0.56632 -0.12963 -0.58525 -0.14236 C -0.66893 -0.13611 -0.75191 -0.12894 -0.83525 -0.10811 C -0.8481 -0.09074 -0.86216 -0.05903 -0.87622 -0.05348 C -0.8856 -0.05047 -0.89497 -0.04885 -0.90469 -0.04676 C -0.9625 0.00717 -0.91875 -0.02848 -1.05747 -0.03959 C -1.08716 -0.04236 -1.11702 -0.05834 -1.14671 -0.06042 C -1.18473 -0.06204 -1.22292 -0.06042 -1.26146 -0.06042 " pathEditMode="relative" rAng="0" ptsTypes="ffffffffffffffffA">
                                      <p:cBhvr>
                                        <p:cTn id="44" dur="30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" y="-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7 C -0.02361 -0.02662 0.00556 0.00439 -0.01614 -0.01343 C -0.02778 -0.02292 -0.03767 -0.03727 -0.05 -0.04375 C -0.06232 -0.05811 -0.05434 -0.0507 -0.07326 -0.06112 C -0.07587 -0.06227 -0.07812 -0.06412 -0.0809 -0.06528 C -0.08351 -0.0669 -0.08871 -0.06991 -0.08871 -0.06968 C -0.09166 -0.06968 -0.17552 -0.06436 -0.18976 -0.06112 C -0.1967 -0.05926 -0.20295 -0.04931 -0.21024 -0.04838 C -0.24653 -0.04283 -0.35278 -0.04028 -0.37066 -0.03959 C -0.42708 -0.02385 -0.48194 -0.03403 -0.53594 -0.05255 C -0.55555 -0.05926 -0.57378 -0.07894 -0.59305 -0.08681 C -0.67778 -0.08287 -0.7618 -0.07848 -0.84635 -0.06528 C -0.85937 -0.0544 -0.87361 -0.0345 -0.88767 -0.03102 C -0.89739 -0.02894 -0.90677 -0.02801 -0.91666 -0.02686 C -0.97517 0.00717 -0.9309 -0.01528 -1.07135 -0.02223 C -1.10156 -0.02408 -1.13177 -0.03403 -1.16198 -0.03519 C -1.20035 -0.03635 -1.23906 -0.03519 -1.27812 -0.03519 " pathEditMode="relative" rAng="0" ptsTypes="ffffffffffffffffA">
                                      <p:cBhvr>
                                        <p:cTn id="46" dur="30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" y="-3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C -0.02639 -0.03727 0.00729 0.0074 -0.01789 -0.01852 C -0.03091 -0.03218 -0.04254 -0.05255 -0.0566 -0.06227 C -0.07066 -0.08288 -0.06164 -0.07176 -0.08334 -0.08727 C -0.08629 -0.08889 -0.08907 -0.09167 -0.09219 -0.09329 C -0.09514 -0.09538 -0.10122 -0.09954 -0.10122 -0.09931 C -0.10469 -0.09954 -0.20104 -0.0919 -0.21719 -0.08727 C -0.22535 -0.0845 -0.23247 -0.07038 -0.2408 -0.06852 C -0.28247 -0.06088 -0.40469 -0.05718 -0.42535 -0.05579 C -0.49028 -0.03311 -0.5533 -0.04815 -0.61545 -0.075 C -0.63802 -0.0845 -0.65903 -0.11297 -0.68108 -0.12408 C -0.77865 -0.11852 -0.87518 -0.11227 -0.97257 -0.09329 C -0.9875 -0.07732 -1.00382 -0.04885 -1.02014 -0.04375 C -1.03125 -0.04075 -1.04184 -0.03936 -1.05348 -0.0375 C -1.12066 0.01157 -1.06962 -0.02107 -1.23108 -0.03102 C -1.2658 -0.03357 -1.3007 -0.04815 -1.33525 -0.05 C -1.379 -0.05139 -1.42361 -0.05 -1.46875 -0.05 " pathEditMode="relative" rAng="0" ptsTypes="ffffffffffffffffA">
                                      <p:cBhvr>
                                        <p:cTn id="48" dur="30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" y="-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7 C -0.02569 -0.02662 0.00556 0.0044 -0.01771 -0.01343 C -0.03003 -0.02292 -0.0408 -0.03727 -0.05399 -0.04375 C -0.06719 -0.0581 -0.05868 -0.0507 -0.07882 -0.06111 C -0.08177 -0.06227 -0.0842 -0.06412 -0.08698 -0.06528 C -0.08993 -0.0669 -0.09548 -0.06991 -0.09548 -0.06968 C -0.09861 -0.06968 -0.18837 -0.06435 -0.20364 -0.06111 C -0.21128 -0.05926 -0.21771 -0.04931 -0.22552 -0.04838 C -0.26441 -0.04283 -0.3783 -0.04028 -0.39739 -0.03959 C -0.45798 -0.02384 -0.51666 -0.03403 -0.57465 -0.05255 C -0.59566 -0.05926 -0.6151 -0.07894 -0.63576 -0.08681 C -0.72656 -0.08287 -0.81666 -0.07847 -0.90712 -0.06528 C -0.92101 -0.0544 -0.93628 -0.03449 -0.95156 -0.03102 C -0.9618 -0.02894 -0.97187 -0.02801 -0.98264 -0.02685 C -1.04531 0.00717 -0.99774 -0.01528 -1.14826 -0.02222 C -1.18055 -0.02408 -1.21302 -0.03403 -1.24514 -0.03519 C -1.28646 -0.03634 -1.32795 -0.03519 -1.36979 -0.03519 " pathEditMode="relative" rAng="0" ptsTypes="ffffffffffffffffA">
                                      <p:cBhvr>
                                        <p:cTn id="50" dur="30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" y="-3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44 C -0.02535 -0.04236 0.00556 0.00301 -0.01753 -0.02315 C -0.02969 -0.03727 -0.04028 -0.05833 -0.0533 -0.06782 C -0.06614 -0.08889 -0.05781 -0.07778 -0.07778 -0.09329 C -0.08055 -0.09514 -0.08316 -0.09768 -0.08594 -0.09954 C -0.08871 -0.10185 -0.09427 -0.10625 -0.09427 -0.10579 C -0.09722 -0.10579 -0.18611 -0.09815 -0.20104 -0.09329 C -0.20851 -0.09074 -0.2151 -0.07592 -0.22274 -0.07454 C -0.26111 -0.06643 -0.37378 -0.06273 -0.39253 -0.06157 C -0.45226 -0.03842 -0.51041 -0.05347 -0.56771 -0.08079 C -0.58837 -0.09074 -0.60764 -0.11944 -0.62795 -0.13125 C -0.71771 -0.12546 -0.80677 -0.11875 -0.89601 -0.09954 C -0.90989 -0.08333 -0.92482 -0.05417 -0.93993 -0.04907 C -0.95 -0.04606 -0.96007 -0.04467 -0.97066 -0.04282 C -1.03246 0.00718 -0.98559 -0.02569 -1.1342 -0.03611 C -1.16614 -0.03866 -1.19826 -0.05347 -1.23021 -0.05532 C -1.27083 -0.05671 -1.3118 -0.05532 -1.35312 -0.05532 " pathEditMode="relative" rAng="0" ptsTypes="ffffffffffffffffA">
                                      <p:cBhvr>
                                        <p:cTn id="52" dur="30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" y="-5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C -0.02673 -0.04097 0.00747 0.00787 -0.01805 -0.02037 C -0.0316 -0.03565 -0.04323 -0.05833 -0.05746 -0.06852 C -0.07187 -0.09143 -0.06267 -0.0794 -0.08472 -0.09629 C -0.08785 -0.09815 -0.09045 -0.10092 -0.09375 -0.10278 C -0.09687 -0.10532 -0.10295 -0.11018 -0.10295 -0.10972 C -0.10625 -0.10972 -0.20416 -0.10139 -0.22066 -0.09629 C -0.22899 -0.09352 -0.23611 -0.07754 -0.24479 -0.07569 C -0.28715 -0.06713 -0.41128 -0.06296 -0.43229 -0.06204 C -0.49809 -0.0368 -0.56232 -0.05301 -0.62552 -0.08264 C -0.64844 -0.09352 -0.66979 -0.12454 -0.69219 -0.13704 C -0.79132 -0.13102 -0.88941 -0.12384 -0.98819 -0.10278 C -1.00347 -0.08542 -1.01996 -0.05393 -1.0368 -0.04838 C -1.04791 -0.04514 -1.05903 -0.04375 -1.07048 -0.04143 C -1.13889 0.0125 -1.08715 -0.02315 -1.25121 -0.03426 C -1.28646 -0.03727 -1.32205 -0.05301 -1.35712 -0.05509 C -1.40173 -0.05671 -1.44722 -0.05509 -1.49288 -0.05509 " pathEditMode="relative" rAng="0" ptsTypes="ffffffffffffffffA">
                                      <p:cBhvr>
                                        <p:cTn id="54" dur="30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" y="-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069 C -0.02674 -0.02662 0.00555 0.0044 -0.0184 -0.01342 C -0.03125 -0.02291 -0.04219 -0.03726 -0.05573 -0.04375 C -0.06927 -0.0581 -0.06059 -0.05069 -0.08143 -0.06111 C -0.08438 -0.06226 -0.08681 -0.06412 -0.08993 -0.06527 C -0.09288 -0.06689 -0.09861 -0.0699 -0.09861 -0.06967 C -0.10174 -0.06967 -0.19427 -0.06435 -0.2099 -0.06111 C -0.21771 -0.05925 -0.22448 -0.0493 -0.23264 -0.04838 C -0.27257 -0.04282 -0.38993 -0.04027 -0.40972 -0.03958 C -0.47188 -0.02384 -0.53247 -0.03402 -0.59219 -0.05254 C -0.61389 -0.05925 -0.63403 -0.07893 -0.65521 -0.0868 C -0.74879 -0.08287 -0.84149 -0.07847 -0.93472 -0.06527 C -0.94913 -0.05439 -0.96476 -0.03449 -0.98056 -0.03101 C -0.99115 -0.02893 -1.00156 -0.028 -1.0125 -0.02685 C -1.07708 0.00718 -1.02813 -0.01527 -1.18316 -0.02222 C -1.21649 -0.02407 -1.25 -0.03402 -1.28316 -0.03518 C -1.32552 -0.03634 -1.3684 -0.03518 -1.41146 -0.03518 " pathEditMode="relative" rAng="0" ptsTypes="ffffffffffffffffA">
                                      <p:cBhvr>
                                        <p:cTn id="56" dur="30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2" y="-3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533 C -0.02223 -0.0463 0.00555 0.00278 -0.01511 -0.0257 C -0.02604 -0.04074 -0.03542 -0.06343 -0.04705 -0.07384 C -0.05869 -0.09653 -0.05122 -0.08472 -0.0691 -0.10139 C -0.07171 -0.10347 -0.07379 -0.10625 -0.07639 -0.1081 C -0.079 -0.11065 -0.08386 -0.11528 -0.08386 -0.11505 C -0.08664 -0.11505 -0.16615 -0.10648 -0.17952 -0.10139 C -0.18629 -0.09861 -0.19202 -0.08264 -0.19896 -0.08102 C -0.23334 -0.07222 -0.33421 -0.06829 -0.35105 -0.06713 C -0.40452 -0.0419 -0.4566 -0.05834 -0.50782 -0.08773 C -0.52639 -0.09861 -0.54375 -0.12963 -0.56198 -0.14236 C -0.64237 -0.13611 -0.72205 -0.12894 -0.80209 -0.1081 C -0.81441 -0.09074 -0.82796 -0.05903 -0.84132 -0.05347 C -0.85053 -0.05047 -0.85938 -0.04884 -0.86875 -0.04676 C -0.92431 0.00717 -0.8823 -0.02847 -1.01546 -0.03959 C -1.04393 -0.04236 -1.07275 -0.05834 -1.10139 -0.06042 C -1.13768 -0.06204 -1.17448 -0.06042 -1.21146 -0.06042 " pathEditMode="relative" rAng="0" ptsTypes="ffffffffffffffffA">
                                      <p:cBhvr>
                                        <p:cTn id="58" dur="3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3" y="-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C -0.02725 -0.03796 0.00747 0.00741 -0.0184 -0.01898 C -0.03194 -0.03287 -0.04375 -0.05394 -0.05833 -0.06343 C -0.07274 -0.08449 -0.06354 -0.07361 -0.08576 -0.08912 C -0.08889 -0.09097 -0.09149 -0.09352 -0.09479 -0.09514 C -0.09791 -0.09769 -0.10399 -0.10185 -0.10399 -0.10162 C -0.10746 -0.10162 -0.20642 -0.09375 -0.22344 -0.08912 C -0.2316 -0.08657 -0.23906 -0.07176 -0.24757 -0.07014 C -0.29045 -0.06204 -0.41614 -0.05833 -0.43715 -0.05741 C -0.50382 -0.03403 -0.56875 -0.04907 -0.63264 -0.07639 C -0.65573 -0.08657 -0.67725 -0.11528 -0.7 -0.12685 C -0.80017 -0.1213 -0.89948 -0.11458 -0.9993 -0.09514 C -1.01475 -0.07917 -1.0316 -0.04977 -1.04826 -0.04468 C -1.05955 -0.0419 -1.07066 -0.04051 -1.08246 -0.03843 C -1.15173 0.01157 -1.0993 -0.02153 -1.26528 -0.03171 C -1.30087 -0.03449 -1.3368 -0.04907 -1.37222 -0.05116 C -1.41753 -0.05255 -1.46337 -0.05116 -1.50955 -0.05116 " pathEditMode="relative" rAng="0" ptsTypes="ffffffffffffffffA">
                                      <p:cBhvr>
                                        <p:cTn id="60" dur="3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" y="-5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07 C -0.02674 -0.02662 0.00555 0.0044 -0.0184 -0.01343 C -0.03125 -0.02292 -0.04219 -0.03727 -0.05573 -0.04375 C -0.06927 -0.0581 -0.06059 -0.0507 -0.08143 -0.06111 C -0.08438 -0.06227 -0.08681 -0.06412 -0.08993 -0.06528 C -0.09288 -0.0669 -0.09861 -0.06991 -0.09861 -0.06968 C -0.10174 -0.06968 -0.19427 -0.06435 -0.2099 -0.06111 C -0.21771 -0.05926 -0.22448 -0.04931 -0.23264 -0.04838 C -0.27257 -0.04283 -0.38993 -0.04028 -0.40972 -0.03959 C -0.47188 -0.02384 -0.53247 -0.03403 -0.59219 -0.05255 C -0.61389 -0.05926 -0.63403 -0.07894 -0.65521 -0.08681 C -0.74879 -0.08287 -0.84149 -0.07847 -0.93472 -0.06528 C -0.94913 -0.0544 -0.96476 -0.03449 -0.98056 -0.03102 C -0.99115 -0.02894 -1.00156 -0.02801 -1.0125 -0.02685 C -1.07708 0.00717 -1.02813 -0.01528 -1.18316 -0.02222 C -1.21649 -0.02408 -1.25 -0.03403 -1.28316 -0.03519 C -1.32552 -0.03634 -1.3684 -0.03519 -1.41146 -0.03519 " pathEditMode="relative" rAng="0" ptsTypes="ffffffffffffffffA">
                                      <p:cBhvr>
                                        <p:cTn id="62" dur="30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it Out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/>
              <a:t>How many people would be left in each place if the Plague hit? (hint: 33% of population died in Europe due to the Plague)</a:t>
            </a:r>
          </a:p>
          <a:p>
            <a:pPr>
              <a:buFontTx/>
              <a:buNone/>
            </a:pPr>
            <a:r>
              <a:rPr lang="en-US" dirty="0" smtClean="0"/>
              <a:t>-South Dakota: </a:t>
            </a:r>
            <a:r>
              <a:rPr lang="en-US" dirty="0"/>
              <a:t>pop. </a:t>
            </a:r>
            <a:r>
              <a:rPr lang="en-US" dirty="0" smtClean="0"/>
              <a:t>= 700,000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mtClean="0"/>
              <a:t>-Milbank: </a:t>
            </a:r>
            <a:r>
              <a:rPr lang="en-US" dirty="0"/>
              <a:t>pop</a:t>
            </a:r>
            <a:r>
              <a:rPr lang="en-US" dirty="0" smtClean="0"/>
              <a:t>. = 4,000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-6</a:t>
            </a:r>
            <a:r>
              <a:rPr lang="en-US" baseline="30000" dirty="0"/>
              <a:t>th</a:t>
            </a:r>
            <a:r>
              <a:rPr lang="en-US" dirty="0"/>
              <a:t> grade: pop. </a:t>
            </a:r>
            <a:r>
              <a:rPr lang="en-US" dirty="0" smtClean="0"/>
              <a:t>= 51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8610600" cy="5181600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Trebuchet MS" pitchFamily="34" charset="0"/>
              </a:rPr>
              <a:t>“People ate lunch with their friends and dinner with their ancestors in paradise.”</a:t>
            </a:r>
            <a:br>
              <a:rPr lang="en-US" b="1" i="1">
                <a:solidFill>
                  <a:srgbClr val="FF0000"/>
                </a:solidFill>
                <a:latin typeface="Trebuchet MS" pitchFamily="34" charset="0"/>
              </a:rPr>
            </a:br>
            <a:r>
              <a:rPr lang="en-US" b="1" i="1">
                <a:solidFill>
                  <a:srgbClr val="FF0000"/>
                </a:solidFill>
                <a:latin typeface="Trebuchet MS" pitchFamily="34" charset="0"/>
              </a:rPr>
              <a:t/>
            </a:r>
            <a:br>
              <a:rPr lang="en-US" b="1" i="1">
                <a:solidFill>
                  <a:srgbClr val="FF0000"/>
                </a:solidFill>
                <a:latin typeface="Trebuchet MS" pitchFamily="34" charset="0"/>
              </a:rPr>
            </a:br>
            <a:r>
              <a:rPr lang="en-US" b="1" i="1">
                <a:solidFill>
                  <a:srgbClr val="FF0000"/>
                </a:solidFill>
                <a:latin typeface="Trebuchet MS" pitchFamily="34" charset="0"/>
              </a:rPr>
              <a:t>-Richard Wellington,</a:t>
            </a:r>
            <a:br>
              <a:rPr lang="en-US" b="1" i="1">
                <a:solidFill>
                  <a:srgbClr val="FF0000"/>
                </a:solidFill>
                <a:latin typeface="Trebuchet MS" pitchFamily="34" charset="0"/>
              </a:rPr>
            </a:br>
            <a:r>
              <a:rPr lang="en-US" b="1" i="1">
                <a:solidFill>
                  <a:srgbClr val="FF0000"/>
                </a:solidFill>
                <a:latin typeface="Trebuchet MS" pitchFamily="34" charset="0"/>
              </a:rPr>
              <a:t>London, 1352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458200" cy="1470025"/>
          </a:xfrm>
        </p:spPr>
        <p:txBody>
          <a:bodyPr/>
          <a:lstStyle/>
          <a:p>
            <a:r>
              <a:rPr lang="en-US" sz="10000">
                <a:solidFill>
                  <a:srgbClr val="FF0000"/>
                </a:solidFill>
                <a:latin typeface="Bloodsuckers" pitchFamily="2" charset="0"/>
              </a:rPr>
              <a:t>The Black Death</a:t>
            </a:r>
          </a:p>
        </p:txBody>
      </p:sp>
      <p:pic>
        <p:nvPicPr>
          <p:cNvPr id="2053" name="Picture 5" descr="black_ra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087813"/>
            <a:ext cx="4114800" cy="2770187"/>
          </a:xfrm>
          <a:prstGeom prst="rect">
            <a:avLst/>
          </a:prstGeom>
          <a:noFill/>
        </p:spPr>
      </p:pic>
      <p:pic>
        <p:nvPicPr>
          <p:cNvPr id="2055" name="Picture 7" descr="ra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19200" y="-4876800"/>
            <a:ext cx="13393738" cy="150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F0000"/>
                </a:solidFill>
                <a:latin typeface="Tabitha" pitchFamily="2" charset="0"/>
              </a:rPr>
              <a:t>The Beginning of the Plague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en-US" sz="3600">
                <a:solidFill>
                  <a:srgbClr val="FF0000"/>
                </a:solidFill>
              </a:rPr>
              <a:t>Bubonic Plague: very aggressive epidemic that spreads very quickly</a:t>
            </a:r>
          </a:p>
          <a:p>
            <a:endParaRPr lang="en-US" sz="360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4800" y="2895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The Plague reaches Europe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4191000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It came from China on Italian Trading Ships</a:t>
            </a:r>
          </a:p>
          <a:p>
            <a:pPr marL="342900" indent="-342900">
              <a:spcBef>
                <a:spcPct val="20000"/>
              </a:spcBef>
            </a:pPr>
            <a:endParaRPr lang="en-US" sz="40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6" grpId="0"/>
      <p:bldP spid="30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FF0000"/>
                </a:solidFill>
                <a:latin typeface="Tabitha" pitchFamily="2" charset="0"/>
              </a:rPr>
              <a:t>How it Spread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Rats carried bacteria (Y.Pestis) in their blood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Fleas drank the blood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Fleas bit humans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Humans died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14400" y="4114800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u="sng">
                <a:solidFill>
                  <a:srgbClr val="FF0000"/>
                </a:solidFill>
                <a:latin typeface="Arial" charset="0"/>
              </a:rPr>
              <a:t>Why It Spread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-Very Dirty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-Poor Sanitation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-Perfect spot for rats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ra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5181600"/>
            <a:ext cx="2038350" cy="1331913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Tabitha" pitchFamily="2" charset="0"/>
              </a:rPr>
              <a:t>The Plague in Europe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7848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The Bubonic Plague Tricks the people of Europe:</a:t>
            </a:r>
          </a:p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*During the winter, the plague </a:t>
            </a:r>
          </a:p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appeared as if it had stopped……</a:t>
            </a:r>
          </a:p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  NOT TRUE!</a:t>
            </a:r>
          </a:p>
          <a:p>
            <a:pPr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*The plague is Seasonal. </a:t>
            </a:r>
          </a:p>
          <a:p>
            <a:pPr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		What does that mean? </a:t>
            </a:r>
          </a:p>
        </p:txBody>
      </p:sp>
      <p:pic>
        <p:nvPicPr>
          <p:cNvPr id="16389" name="Picture 5" descr="Snowman"/>
          <p:cNvPicPr>
            <a:picLocks noChangeAspect="1" noChangeArrowheads="1"/>
          </p:cNvPicPr>
          <p:nvPr/>
        </p:nvPicPr>
        <p:blipFill>
          <a:blip r:embed="rId3" cstate="print"/>
          <a:srcRect l="14607" t="7692" r="26967" b="4616"/>
          <a:stretch>
            <a:fillRect/>
          </a:stretch>
        </p:blipFill>
        <p:spPr bwMode="auto">
          <a:xfrm>
            <a:off x="6537325" y="1143000"/>
            <a:ext cx="26066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1.43319E-6 C -0.08403 -0.00277 -0.16805 -0.00531 -0.20434 -0.00578 C -0.24062 -0.00624 -0.22916 -0.00462 -0.21771 -0.003 " pathEditMode="relative" ptsTypes="aaA">
                                      <p:cBhvr>
                                        <p:cTn id="6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rgbClr val="FF0000"/>
                </a:solidFill>
                <a:latin typeface="Tabitha" pitchFamily="2" charset="0"/>
              </a:rPr>
              <a:t>The Black Death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Bubonic Plague nicknamed “Black Death”</a:t>
            </a:r>
          </a:p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--limbs, fingers, spots on body turn black.</a:t>
            </a:r>
          </a:p>
        </p:txBody>
      </p:sp>
      <p:pic>
        <p:nvPicPr>
          <p:cNvPr id="17412" name="Picture 4" descr="L1C28%20Types%20of%20Plague%20LVSVth_files%5C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63850"/>
            <a:ext cx="5181600" cy="399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>
                <a:solidFill>
                  <a:srgbClr val="FF0000"/>
                </a:solidFill>
                <a:latin typeface="Tabitha" pitchFamily="2" charset="0"/>
              </a:rPr>
              <a:t>Symptoms of the Black Death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*Fever</a:t>
            </a:r>
          </a:p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*Painful swelling of lymph glands</a:t>
            </a:r>
          </a:p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*spots on skin that turn red, then black</a:t>
            </a:r>
          </a:p>
        </p:txBody>
      </p:sp>
      <p:pic>
        <p:nvPicPr>
          <p:cNvPr id="18436" name="Picture 4" descr="bu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86063"/>
            <a:ext cx="6096000" cy="4071937"/>
          </a:xfrm>
          <a:prstGeom prst="rect">
            <a:avLst/>
          </a:prstGeom>
          <a:noFill/>
        </p:spPr>
      </p:pic>
      <p:pic>
        <p:nvPicPr>
          <p:cNvPr id="18438" name="Picture 6" descr="thermomet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90800"/>
            <a:ext cx="2463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Appearance of Plague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3" name="Picture 5" descr="bubonic-plag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54075"/>
            <a:ext cx="8001000" cy="6003925"/>
          </a:xfrm>
          <a:prstGeom prst="rect">
            <a:avLst/>
          </a:prstGeom>
          <a:noFill/>
        </p:spPr>
      </p:pic>
      <p:pic>
        <p:nvPicPr>
          <p:cNvPr id="22537" name="Picture 9" descr="bu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786188" cy="5738813"/>
          </a:xfrm>
          <a:prstGeom prst="rect">
            <a:avLst/>
          </a:prstGeom>
          <a:noFill/>
        </p:spPr>
      </p:pic>
      <p:pic>
        <p:nvPicPr>
          <p:cNvPr id="22539" name="Picture 11" descr="neckbub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5173663" cy="6172200"/>
          </a:xfrm>
          <a:prstGeom prst="rect">
            <a:avLst/>
          </a:prstGeom>
          <a:noFill/>
        </p:spPr>
      </p:pic>
      <p:pic>
        <p:nvPicPr>
          <p:cNvPr id="22535" name="Picture 7" descr="PHIL_4139_lo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0"/>
            <a:ext cx="44434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275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Slide 1</vt:lpstr>
      <vt:lpstr>“People ate lunch with their friends and dinner with their ancestors in paradise.”  -Richard Wellington, London, 1352</vt:lpstr>
      <vt:lpstr>The Black Death</vt:lpstr>
      <vt:lpstr>The Beginning of the Plague</vt:lpstr>
      <vt:lpstr>How it Spread</vt:lpstr>
      <vt:lpstr>The Plague in Europe</vt:lpstr>
      <vt:lpstr>The Black Death</vt:lpstr>
      <vt:lpstr>Symptoms of the Black Death</vt:lpstr>
      <vt:lpstr>Appearance of Plague</vt:lpstr>
      <vt:lpstr>The Black Death affects Society</vt:lpstr>
      <vt:lpstr>People Terrified</vt:lpstr>
      <vt:lpstr>Slide 12</vt:lpstr>
      <vt:lpstr>The cause…</vt:lpstr>
      <vt:lpstr>Slide 14</vt:lpstr>
      <vt:lpstr>Slide 15</vt:lpstr>
      <vt:lpstr>Image symbolizing the Black Death</vt:lpstr>
      <vt:lpstr>Figure it Out</vt:lpstr>
    </vt:vector>
  </TitlesOfParts>
  <Company>BVSD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Black Death</dc:title>
  <dc:creator>Dan Klumper</dc:creator>
  <cp:lastModifiedBy>bolson</cp:lastModifiedBy>
  <cp:revision>26</cp:revision>
  <dcterms:created xsi:type="dcterms:W3CDTF">2007-04-19T13:29:53Z</dcterms:created>
  <dcterms:modified xsi:type="dcterms:W3CDTF">2013-05-06T14:26:32Z</dcterms:modified>
</cp:coreProperties>
</file>