
<file path=[Content_Types].xml><?xml version="1.0" encoding="utf-8"?>
<Types xmlns="http://schemas.openxmlformats.org/package/2006/content-types">
  <Default Extension="bin" ContentType="audio/unknown"/>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49"/>
  </p:notesMasterIdLst>
  <p:sldIdLst>
    <p:sldId id="303" r:id="rId2"/>
    <p:sldId id="256" r:id="rId3"/>
    <p:sldId id="259" r:id="rId4"/>
    <p:sldId id="306" r:id="rId5"/>
    <p:sldId id="260" r:id="rId6"/>
    <p:sldId id="262" r:id="rId7"/>
    <p:sldId id="270" r:id="rId8"/>
    <p:sldId id="271" r:id="rId9"/>
    <p:sldId id="264" r:id="rId10"/>
    <p:sldId id="272" r:id="rId11"/>
    <p:sldId id="296" r:id="rId12"/>
    <p:sldId id="273" r:id="rId13"/>
    <p:sldId id="274" r:id="rId14"/>
    <p:sldId id="297" r:id="rId15"/>
    <p:sldId id="309" r:id="rId16"/>
    <p:sldId id="275" r:id="rId17"/>
    <p:sldId id="299" r:id="rId18"/>
    <p:sldId id="291" r:id="rId19"/>
    <p:sldId id="292" r:id="rId20"/>
    <p:sldId id="267" r:id="rId21"/>
    <p:sldId id="288" r:id="rId22"/>
    <p:sldId id="310" r:id="rId23"/>
    <p:sldId id="298" r:id="rId24"/>
    <p:sldId id="302" r:id="rId25"/>
    <p:sldId id="283" r:id="rId26"/>
    <p:sldId id="289" r:id="rId27"/>
    <p:sldId id="290" r:id="rId28"/>
    <p:sldId id="311" r:id="rId29"/>
    <p:sldId id="312" r:id="rId30"/>
    <p:sldId id="276" r:id="rId31"/>
    <p:sldId id="284" r:id="rId32"/>
    <p:sldId id="279" r:id="rId33"/>
    <p:sldId id="278" r:id="rId34"/>
    <p:sldId id="282" r:id="rId35"/>
    <p:sldId id="280" r:id="rId36"/>
    <p:sldId id="287" r:id="rId37"/>
    <p:sldId id="285" r:id="rId38"/>
    <p:sldId id="286" r:id="rId39"/>
    <p:sldId id="266" r:id="rId40"/>
    <p:sldId id="257" r:id="rId41"/>
    <p:sldId id="301" r:id="rId42"/>
    <p:sldId id="269" r:id="rId43"/>
    <p:sldId id="293" r:id="rId44"/>
    <p:sldId id="294" r:id="rId45"/>
    <p:sldId id="295" r:id="rId46"/>
    <p:sldId id="307" r:id="rId47"/>
    <p:sldId id="308" r:id="rId48"/>
  </p:sldIdLst>
  <p:sldSz cx="9144000" cy="6858000" type="screen4x3"/>
  <p:notesSz cx="6858000" cy="9144000"/>
  <p:embeddedFontLst>
    <p:embeddedFont>
      <p:font typeface="Abadi" panose="020B0604020104020204" pitchFamily="34" charset="0"/>
      <p:regular r:id="rId50"/>
    </p:embeddedFont>
    <p:embeddedFont>
      <p:font typeface="Aharoni" panose="02010803020104030203" pitchFamily="2" charset="-79"/>
      <p:bold r:id="rId51"/>
    </p:embeddedFont>
    <p:embeddedFont>
      <p:font typeface="Arial Rounded MT Bold" panose="020F0704030504030204" pitchFamily="34" charset="0"/>
      <p:regular r:id="rId52"/>
    </p:embeddedFont>
    <p:embeddedFont>
      <p:font typeface="Calibri" panose="020F0502020204030204" pitchFamily="34" charset="0"/>
      <p:regular r:id="rId53"/>
      <p:bold r:id="rId54"/>
      <p:italic r:id="rId55"/>
      <p:boldItalic r:id="rId56"/>
    </p:embeddedFont>
    <p:embeddedFont>
      <p:font typeface="Comic Sans MS" panose="030F0702030302020204" pitchFamily="66" charset="0"/>
      <p:regular r:id="rId57"/>
      <p:bold r:id="rId58"/>
      <p:italic r:id="rId59"/>
      <p:boldItalic r:id="rId60"/>
    </p:embeddedFont>
    <p:embeddedFont>
      <p:font typeface="Helvetica" panose="020B0604020202020204" pitchFamily="34" charset="0"/>
      <p:regular r:id="rId61"/>
      <p:bold r:id="rId62"/>
      <p:italic r:id="rId63"/>
      <p:boldItalic r:id="rId64"/>
    </p:embeddedFont>
    <p:embeddedFont>
      <p:font typeface="Impact" panose="020B0806030902050204" pitchFamily="34" charset="0"/>
      <p:regular r:id="rId65"/>
    </p:embeddedFont>
    <p:embeddedFont>
      <p:font typeface="Modern Love Grunge" panose="04070805081005020601" pitchFamily="82" charset="0"/>
      <p:regular r:id="rId66"/>
    </p:embeddedFont>
    <p:embeddedFont>
      <p:font typeface="Source Sans Pro" panose="020B0503030403020204" pitchFamily="34" charset="0"/>
      <p:regular r:id="rId67"/>
      <p:bold r:id="rId68"/>
      <p:italic r:id="rId69"/>
      <p:boldItalic r:id="rId70"/>
    </p:embeddedFont>
    <p:embeddedFont>
      <p:font typeface="Verdana" panose="020B0604030504040204" pitchFamily="34" charset="0"/>
      <p:regular r:id="rId71"/>
      <p:bold r:id="rId72"/>
      <p:italic r:id="rId73"/>
      <p:boldItalic r:id="rId74"/>
    </p:embeddedFont>
  </p:embeddedFont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119" d="100"/>
          <a:sy n="119" d="100"/>
        </p:scale>
        <p:origin x="137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4.fntdata"/><Relationship Id="rId68" Type="http://schemas.openxmlformats.org/officeDocument/2006/relationships/font" Target="fonts/font19.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font" Target="fonts/font25.fntdata"/><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fntdata"/><Relationship Id="rId72" Type="http://schemas.openxmlformats.org/officeDocument/2006/relationships/font" Target="fonts/font2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font" Target="fonts/font24.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fntdata"/><Relationship Id="rId55" Type="http://schemas.openxmlformats.org/officeDocument/2006/relationships/font" Target="fonts/font6.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22.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241D6A68-2F15-48B4-A51A-9361F67210C6}" type="datetimeFigureOut">
              <a:rPr lang="en-US" altLang="en-US"/>
              <a:pPr>
                <a:defRPr/>
              </a:pPr>
              <a:t>1/17/2022</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9A7F32EE-0059-485D-8F48-0D78A25662C6}" type="slidenum">
              <a:rPr lang="en-US" altLang="en-US"/>
              <a:pPr>
                <a:defRPr/>
              </a:pPr>
              <a:t>‹#›</a:t>
            </a:fld>
            <a:endParaRPr lang="en-US" altLang="en-US"/>
          </a:p>
        </p:txBody>
      </p:sp>
    </p:spTree>
    <p:extLst>
      <p:ext uri="{BB962C8B-B14F-4D97-AF65-F5344CB8AC3E}">
        <p14:creationId xmlns:p14="http://schemas.microsoft.com/office/powerpoint/2010/main" val="22253928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804DD5C-518D-48CC-A153-F7634DCE9507}" type="slidenum">
              <a:rPr lang="en-US" altLang="en-US">
                <a:latin typeface="Calibri" panose="020F0502020204030204" pitchFamily="34" charset="0"/>
              </a:rPr>
              <a:pPr/>
              <a:t>2</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2765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4ADFD0B-BDA4-4DBF-9930-AC0737030713}" type="slidenum">
              <a:rPr lang="en-US" altLang="en-US">
                <a:latin typeface="Calibri" panose="020F0502020204030204" pitchFamily="34" charset="0"/>
              </a:rPr>
              <a:pPr/>
              <a:t>13</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307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A9E8012-24D8-40D4-9606-DEED701B7EE8}" type="slidenum">
              <a:rPr lang="en-US" altLang="en-US">
                <a:latin typeface="Calibri" panose="020F0502020204030204" pitchFamily="34" charset="0"/>
              </a:rPr>
              <a:pPr/>
              <a:t>16</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337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9CC4851-2852-44DD-A939-1F382C7AFE6F}" type="slidenum">
              <a:rPr lang="en-US" altLang="en-US">
                <a:latin typeface="Calibri" panose="020F0502020204030204" pitchFamily="34" charset="0"/>
              </a:rPr>
              <a:pPr/>
              <a:t>18</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358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BC21775-A5F4-425F-9F69-B06A864869D6}" type="slidenum">
              <a:rPr lang="en-US" altLang="en-US">
                <a:latin typeface="Calibri" panose="020F0502020204030204" pitchFamily="34" charset="0"/>
              </a:rPr>
              <a:pPr/>
              <a:t>19</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3789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EEC20F1-4574-4EB3-B247-E2435AD5E83B}" type="slidenum">
              <a:rPr lang="en-US" altLang="en-US">
                <a:latin typeface="Calibri" panose="020F0502020204030204" pitchFamily="34" charset="0"/>
              </a:rPr>
              <a:pPr/>
              <a:t>20</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4403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3271C38-30A4-4521-B41D-D22D33018AF9}" type="slidenum">
              <a:rPr lang="en-US" altLang="en-US">
                <a:latin typeface="Calibri" panose="020F0502020204030204" pitchFamily="34" charset="0"/>
              </a:rPr>
              <a:pPr/>
              <a:t>21</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3271C38-30A4-4521-B41D-D22D33018AF9}" type="slidenum">
              <a:rPr lang="en-US" altLang="en-US">
                <a:latin typeface="Calibri" panose="020F0502020204030204" pitchFamily="34" charset="0"/>
              </a:rPr>
              <a:pPr/>
              <a:t>22</a:t>
            </a:fld>
            <a:endParaRPr lang="en-US" altLang="en-US">
              <a:latin typeface="Calibri" panose="020F0502020204030204" pitchFamily="34" charset="0"/>
            </a:endParaRPr>
          </a:p>
        </p:txBody>
      </p:sp>
    </p:spTree>
    <p:extLst>
      <p:ext uri="{BB962C8B-B14F-4D97-AF65-F5344CB8AC3E}">
        <p14:creationId xmlns:p14="http://schemas.microsoft.com/office/powerpoint/2010/main" val="4149921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4198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027A68C-4545-421C-AA2A-8A615AC6DF5D}" type="slidenum">
              <a:rPr lang="en-US" altLang="en-US">
                <a:latin typeface="Calibri" panose="020F0502020204030204" pitchFamily="34" charset="0"/>
              </a:rPr>
              <a:pPr/>
              <a:t>25</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4813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3022E94-016E-439C-8880-3B52D9513D88}" type="slidenum">
              <a:rPr lang="en-US" altLang="en-US">
                <a:latin typeface="Calibri" panose="020F0502020204030204" pitchFamily="34" charset="0"/>
              </a:rPr>
              <a:pPr/>
              <a:t>26</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5018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46C4579-CD25-4862-8626-2E8C32D176A3}" type="slidenum">
              <a:rPr lang="en-US" altLang="en-US">
                <a:latin typeface="Calibri" panose="020F0502020204030204" pitchFamily="34" charset="0"/>
              </a:rPr>
              <a:pPr/>
              <a:t>27</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02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0B56439-D2D7-4400-8D3D-C09DF5EAC7C1}" type="slidenum">
              <a:rPr lang="en-US" altLang="en-US">
                <a:latin typeface="Calibri" panose="020F0502020204030204" pitchFamily="34" charset="0"/>
              </a:rPr>
              <a:pPr/>
              <a:t>3</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F2E2025-EFC2-4080-95EF-6F2586FAF87B}" type="slidenum">
              <a:rPr lang="en-US" altLang="en-US">
                <a:latin typeface="Calibri" panose="020F0502020204030204" pitchFamily="34" charset="0"/>
              </a:rPr>
              <a:pPr/>
              <a:t>29</a:t>
            </a:fld>
            <a:endParaRPr lang="en-US" altLang="en-US">
              <a:latin typeface="Calibri" panose="020F0502020204030204" pitchFamily="34" charset="0"/>
            </a:endParaRPr>
          </a:p>
        </p:txBody>
      </p:sp>
    </p:spTree>
    <p:extLst>
      <p:ext uri="{BB962C8B-B14F-4D97-AF65-F5344CB8AC3E}">
        <p14:creationId xmlns:p14="http://schemas.microsoft.com/office/powerpoint/2010/main" val="581442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522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F2E2025-EFC2-4080-95EF-6F2586FAF87B}" type="slidenum">
              <a:rPr lang="en-US" altLang="en-US">
                <a:latin typeface="Calibri" panose="020F0502020204030204" pitchFamily="34" charset="0"/>
              </a:rPr>
              <a:pPr/>
              <a:t>30</a:t>
            </a:fld>
            <a:endParaRPr lang="en-US"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399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B5C93AB-05CC-460C-B145-618BB703CABE}" type="slidenum">
              <a:rPr lang="en-US" altLang="en-US">
                <a:latin typeface="Calibri" panose="020F0502020204030204" pitchFamily="34" charset="0"/>
              </a:rPr>
              <a:pPr/>
              <a:t>31</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5427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433F1E9-9D5F-4B00-B47A-9CFF361703F7}" type="slidenum">
              <a:rPr lang="en-US" altLang="en-US">
                <a:latin typeface="Calibri" panose="020F0502020204030204" pitchFamily="34" charset="0"/>
              </a:rPr>
              <a:pPr/>
              <a:t>32</a:t>
            </a:fld>
            <a:endParaRPr lang="en-US"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563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D9F2CC9-65B1-4791-84F2-89D7E0C94E58}" type="slidenum">
              <a:rPr lang="en-US" altLang="en-US">
                <a:latin typeface="Calibri" panose="020F0502020204030204" pitchFamily="34" charset="0"/>
              </a:rPr>
              <a:pPr/>
              <a:t>33</a:t>
            </a:fld>
            <a:endParaRPr lang="en-US"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583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BBF0C13-675E-412E-A159-D93D655B6433}" type="slidenum">
              <a:rPr lang="en-US" altLang="en-US">
                <a:latin typeface="Calibri" panose="020F0502020204030204" pitchFamily="34" charset="0"/>
              </a:rPr>
              <a:pPr/>
              <a:t>34</a:t>
            </a:fld>
            <a:endParaRPr lang="en-US"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6042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A0D5E69-7BBF-4AAF-9814-4981759119F6}" type="slidenum">
              <a:rPr lang="en-US" altLang="en-US">
                <a:latin typeface="Calibri" panose="020F0502020204030204" pitchFamily="34" charset="0"/>
              </a:rPr>
              <a:pPr/>
              <a:t>35</a:t>
            </a:fld>
            <a:endParaRPr lang="en-US" altLang="en-US">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624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91E04DF-EE4D-4DE6-819B-CCE8F10F9897}" type="slidenum">
              <a:rPr lang="en-US" altLang="en-US">
                <a:latin typeface="Calibri" panose="020F0502020204030204" pitchFamily="34" charset="0"/>
              </a:rPr>
              <a:pPr/>
              <a:t>36</a:t>
            </a:fld>
            <a:endParaRPr lang="en-US" altLang="en-US">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645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C8D4B96-8969-4F00-9BB0-4B73FF4F3BAC}" type="slidenum">
              <a:rPr lang="en-US" altLang="en-US">
                <a:latin typeface="Calibri" panose="020F0502020204030204" pitchFamily="34" charset="0"/>
              </a:rPr>
              <a:pPr/>
              <a:t>37</a:t>
            </a:fld>
            <a:endParaRPr lang="en-US" altLang="en-US">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6656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81B97C8-CB0A-44D5-9FC6-EA1637E1E867}" type="slidenum">
              <a:rPr lang="en-US" altLang="en-US">
                <a:latin typeface="Calibri" panose="020F0502020204030204" pitchFamily="34" charset="0"/>
              </a:rPr>
              <a:pPr/>
              <a:t>38</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229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1187259-8C28-4531-A83D-7E7666096636}" type="slidenum">
              <a:rPr lang="en-US" altLang="en-US">
                <a:latin typeface="Calibri" panose="020F0502020204030204" pitchFamily="34" charset="0"/>
              </a:rPr>
              <a:pPr/>
              <a:t>5</a:t>
            </a:fld>
            <a:endParaRPr lang="en-US" altLang="en-US">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6861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68C60B8-AC7E-4B59-ABE9-0D6C7A60FBB6}" type="slidenum">
              <a:rPr lang="en-US" altLang="en-US">
                <a:latin typeface="Calibri" panose="020F0502020204030204" pitchFamily="34" charset="0"/>
              </a:rPr>
              <a:pPr/>
              <a:t>39</a:t>
            </a:fld>
            <a:endParaRPr lang="en-US" altLang="en-US">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7066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CC16D2F-93CC-47C2-BEFB-01455EC34ACA}" type="slidenum">
              <a:rPr lang="en-US" altLang="en-US">
                <a:latin typeface="Calibri" panose="020F0502020204030204" pitchFamily="34" charset="0"/>
              </a:rPr>
              <a:pPr/>
              <a:t>40</a:t>
            </a:fld>
            <a:endParaRPr lang="en-US" altLang="en-US">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7373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A59C944-4A9C-4E4F-BB40-4C75AA71E3C2}" type="slidenum">
              <a:rPr lang="en-US" altLang="en-US">
                <a:latin typeface="Calibri" panose="020F0502020204030204" pitchFamily="34" charset="0"/>
              </a:rPr>
              <a:pPr/>
              <a:t>42</a:t>
            </a:fld>
            <a:endParaRPr lang="en-US" altLang="en-US">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7578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F55A231-8950-439A-B331-84D03E9E35D1}" type="slidenum">
              <a:rPr lang="en-US" altLang="en-US">
                <a:latin typeface="Calibri" panose="020F0502020204030204" pitchFamily="34" charset="0"/>
              </a:rPr>
              <a:pPr/>
              <a:t>43</a:t>
            </a:fld>
            <a:endParaRPr lang="en-US" altLang="en-US">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778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1464FD4-BF77-452A-B992-C0DDEFE3DF33}" type="slidenum">
              <a:rPr lang="en-US" altLang="en-US">
                <a:latin typeface="Calibri" panose="020F0502020204030204" pitchFamily="34" charset="0"/>
              </a:rPr>
              <a:pPr/>
              <a:t>44</a:t>
            </a:fld>
            <a:endParaRPr lang="en-US" altLang="en-US">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7987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4BC695E-86D2-4BEF-A96B-FEE45970719C}" type="slidenum">
              <a:rPr lang="en-US" altLang="en-US">
                <a:latin typeface="Calibri" panose="020F0502020204030204" pitchFamily="34" charset="0"/>
              </a:rPr>
              <a:pPr/>
              <a:t>45</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43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7429CFA-162B-4BB6-AAD8-2F004BC4A3D4}" type="slidenum">
              <a:rPr lang="en-US" altLang="en-US">
                <a:latin typeface="Calibri" panose="020F0502020204030204" pitchFamily="34" charset="0"/>
              </a:rPr>
              <a:pPr/>
              <a:t>6</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638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6CF1606-264E-45E6-BBD7-ECC388220401}" type="slidenum">
              <a:rPr lang="en-US" altLang="en-US">
                <a:latin typeface="Calibri" panose="020F0502020204030204" pitchFamily="34" charset="0"/>
              </a:rPr>
              <a:pPr/>
              <a:t>7</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843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D9FC184-97FE-4B45-B6C6-A2A5FB90BCE3}" type="slidenum">
              <a:rPr lang="en-US" altLang="en-US">
                <a:latin typeface="Calibri" panose="020F0502020204030204" pitchFamily="34" charset="0"/>
              </a:rPr>
              <a:pPr/>
              <a:t>8</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204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B34BF5F-E010-4F4B-B430-25574F87E329}" type="slidenum">
              <a:rPr lang="en-US" altLang="en-US">
                <a:latin typeface="Calibri" panose="020F0502020204030204" pitchFamily="34" charset="0"/>
              </a:rPr>
              <a:pPr/>
              <a:t>9</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2253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69BC322-0E84-41D6-9F1B-173F0D18EDA1}" type="slidenum">
              <a:rPr lang="en-US" altLang="en-US">
                <a:latin typeface="Calibri" panose="020F0502020204030204" pitchFamily="34" charset="0"/>
              </a:rPr>
              <a:pPr/>
              <a:t>10</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2560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6EAEA39-73AF-4F62-AFF3-6302AF70870F}" type="slidenum">
              <a:rPr lang="en-US" altLang="en-US">
                <a:latin typeface="Calibri" panose="020F0502020204030204" pitchFamily="34" charset="0"/>
              </a:rPr>
              <a:pPr/>
              <a:t>12</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752600"/>
            <a:ext cx="9142413" cy="1981200"/>
            <a:chOff x="0" y="1104"/>
            <a:chExt cx="5759" cy="1248"/>
          </a:xfrm>
        </p:grpSpPr>
        <p:pic>
          <p:nvPicPr>
            <p:cNvPr id="5"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1104"/>
              <a:ext cx="5759" cy="1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rc 4"/>
            <p:cNvSpPr>
              <a:spLocks/>
            </p:cNvSpPr>
            <p:nvPr/>
          </p:nvSpPr>
          <p:spPr bwMode="auto">
            <a:xfrm>
              <a:off x="576" y="1444"/>
              <a:ext cx="4656" cy="814"/>
            </a:xfrm>
            <a:custGeom>
              <a:avLst/>
              <a:gdLst>
                <a:gd name="T0" fmla="*/ 0 w 43200"/>
                <a:gd name="T1" fmla="*/ 0 h 21680"/>
                <a:gd name="T2" fmla="*/ 1 w 43200"/>
                <a:gd name="T3" fmla="*/ 0 h 21680"/>
                <a:gd name="T4" fmla="*/ 0 w 43200"/>
                <a:gd name="T5" fmla="*/ 0 h 21680"/>
                <a:gd name="T6" fmla="*/ 0 60000 65536"/>
                <a:gd name="T7" fmla="*/ 0 60000 65536"/>
                <a:gd name="T8" fmla="*/ 0 60000 65536"/>
              </a:gdLst>
              <a:ahLst/>
              <a:cxnLst>
                <a:cxn ang="T6">
                  <a:pos x="T0" y="T1"/>
                </a:cxn>
                <a:cxn ang="T7">
                  <a:pos x="T2" y="T3"/>
                </a:cxn>
                <a:cxn ang="T8">
                  <a:pos x="T4" y="T5"/>
                </a:cxn>
              </a:cxnLst>
              <a:rect l="0" t="0" r="r" b="b"/>
              <a:pathLst>
                <a:path w="43200" h="21680" fill="none" extrusionOk="0">
                  <a:moveTo>
                    <a:pt x="0" y="21679"/>
                  </a:moveTo>
                  <a:cubicBezTo>
                    <a:pt x="0" y="21653"/>
                    <a:pt x="0" y="21626"/>
                    <a:pt x="0" y="21600"/>
                  </a:cubicBezTo>
                  <a:cubicBezTo>
                    <a:pt x="0" y="9670"/>
                    <a:pt x="9670" y="0"/>
                    <a:pt x="21600" y="0"/>
                  </a:cubicBezTo>
                  <a:cubicBezTo>
                    <a:pt x="33518" y="-1"/>
                    <a:pt x="43185" y="9654"/>
                    <a:pt x="43199" y="21573"/>
                  </a:cubicBezTo>
                </a:path>
                <a:path w="43200" h="21680" stroke="0" extrusionOk="0">
                  <a:moveTo>
                    <a:pt x="0" y="21679"/>
                  </a:moveTo>
                  <a:cubicBezTo>
                    <a:pt x="0" y="21653"/>
                    <a:pt x="0" y="21626"/>
                    <a:pt x="0" y="21600"/>
                  </a:cubicBezTo>
                  <a:cubicBezTo>
                    <a:pt x="0" y="9670"/>
                    <a:pt x="9670" y="0"/>
                    <a:pt x="21600" y="0"/>
                  </a:cubicBezTo>
                  <a:cubicBezTo>
                    <a:pt x="33518" y="-1"/>
                    <a:pt x="43185" y="9654"/>
                    <a:pt x="43199" y="21573"/>
                  </a:cubicBezTo>
                  <a:lnTo>
                    <a:pt x="21600" y="21600"/>
                  </a:lnTo>
                  <a:lnTo>
                    <a:pt x="0" y="21679"/>
                  </a:lnTo>
                  <a:close/>
                </a:path>
              </a:pathLst>
            </a:custGeom>
            <a:solidFill>
              <a:schemeClr val="accent2">
                <a:alpha val="50195"/>
              </a:schemeClr>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endParaRPr lang="en-US"/>
            </a:p>
          </p:txBody>
        </p:sp>
        <p:grpSp>
          <p:nvGrpSpPr>
            <p:cNvPr id="7" name="Group 5"/>
            <p:cNvGrpSpPr>
              <a:grpSpLocks/>
            </p:cNvGrpSpPr>
            <p:nvPr/>
          </p:nvGrpSpPr>
          <p:grpSpPr bwMode="auto">
            <a:xfrm>
              <a:off x="0" y="2208"/>
              <a:ext cx="5759" cy="144"/>
              <a:chOff x="0" y="2208"/>
              <a:chExt cx="5759" cy="144"/>
            </a:xfrm>
          </p:grpSpPr>
          <p:sp>
            <p:nvSpPr>
              <p:cNvPr id="8" name="Rectangle 6"/>
              <p:cNvSpPr>
                <a:spLocks noChangeArrowheads="1"/>
              </p:cNvSpPr>
              <p:nvPr/>
            </p:nvSpPr>
            <p:spPr bwMode="ltGray">
              <a:xfrm>
                <a:off x="0" y="2208"/>
                <a:ext cx="5759" cy="144"/>
              </a:xfrm>
              <a:prstGeom prst="rect">
                <a:avLst/>
              </a:prstGeom>
              <a:solidFill>
                <a:schemeClr val="accent2"/>
              </a:solidFill>
              <a:ln>
                <a:noFill/>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latin typeface="Comic Sans MS" panose="030F0702030302020204" pitchFamily="66" charset="0"/>
                  <a:ea typeface="+mn-ea"/>
                </a:endParaRPr>
              </a:p>
            </p:txBody>
          </p:sp>
          <p:sp>
            <p:nvSpPr>
              <p:cNvPr id="9" name="Rectangle 7"/>
              <p:cNvSpPr>
                <a:spLocks noChangeArrowheads="1"/>
              </p:cNvSpPr>
              <p:nvPr/>
            </p:nvSpPr>
            <p:spPr bwMode="ltGray">
              <a:xfrm>
                <a:off x="4319" y="2208"/>
                <a:ext cx="1440" cy="144"/>
              </a:xfrm>
              <a:prstGeom prst="rect">
                <a:avLst/>
              </a:prstGeom>
              <a:gradFill rotWithShape="0">
                <a:gsLst>
                  <a:gs pos="0">
                    <a:schemeClr val="accent2"/>
                  </a:gs>
                  <a:gs pos="100000">
                    <a:schemeClr val="hlink"/>
                  </a:gs>
                </a:gsLst>
                <a:lin ang="0" scaled="1"/>
              </a:gradFill>
              <a:ln>
                <a:noFill/>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latin typeface="Comic Sans MS" panose="030F0702030302020204" pitchFamily="66" charset="0"/>
                  <a:ea typeface="+mn-ea"/>
                </a:endParaRPr>
              </a:p>
            </p:txBody>
          </p:sp>
          <p:sp>
            <p:nvSpPr>
              <p:cNvPr id="10" name="Rectangle 8"/>
              <p:cNvSpPr>
                <a:spLocks noChangeArrowheads="1"/>
              </p:cNvSpPr>
              <p:nvPr/>
            </p:nvSpPr>
            <p:spPr bwMode="ltGray">
              <a:xfrm>
                <a:off x="0" y="2208"/>
                <a:ext cx="1440" cy="144"/>
              </a:xfrm>
              <a:prstGeom prst="rect">
                <a:avLst/>
              </a:prstGeom>
              <a:gradFill rotWithShape="0">
                <a:gsLst>
                  <a:gs pos="0">
                    <a:schemeClr val="hlink"/>
                  </a:gs>
                  <a:gs pos="100000">
                    <a:schemeClr val="accent2"/>
                  </a:gs>
                </a:gsLst>
                <a:lin ang="0" scaled="1"/>
              </a:gradFill>
              <a:ln>
                <a:noFill/>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latin typeface="Comic Sans MS" panose="030F0702030302020204" pitchFamily="66" charset="0"/>
                  <a:ea typeface="+mn-ea"/>
                </a:endParaRPr>
              </a:p>
            </p:txBody>
          </p:sp>
        </p:grpSp>
      </p:grpSp>
      <p:sp>
        <p:nvSpPr>
          <p:cNvPr id="5129" name="Rectangle 9"/>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5130" name="Rectangle 10"/>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quarter" idx="10"/>
          </p:nvPr>
        </p:nvSpPr>
        <p:spPr/>
        <p:txBody>
          <a:bodyPr/>
          <a:lstStyle>
            <a:lvl1pPr>
              <a:defRPr smtClean="0"/>
            </a:lvl1pPr>
          </a:lstStyle>
          <a:p>
            <a:pPr>
              <a:defRPr/>
            </a:pPr>
            <a:fld id="{21C0DB0C-2E61-447D-B69D-B71EF129EBCF}" type="datetime1">
              <a:rPr lang="en-US" altLang="en-US" smtClean="0"/>
              <a:t>1/17/2022</a:t>
            </a:fld>
            <a:endParaRPr lang="en-US" altLang="en-US"/>
          </a:p>
        </p:txBody>
      </p:sp>
      <p:sp>
        <p:nvSpPr>
          <p:cNvPr id="12" name="Rectangle 12"/>
          <p:cNvSpPr>
            <a:spLocks noGrp="1" noChangeArrowheads="1"/>
          </p:cNvSpPr>
          <p:nvPr>
            <p:ph type="ftr" sz="quarter" idx="11"/>
          </p:nvPr>
        </p:nvSpPr>
        <p:spPr/>
        <p:txBody>
          <a:bodyPr/>
          <a:lstStyle>
            <a:lvl1pPr>
              <a:defRPr/>
            </a:lvl1pPr>
          </a:lstStyle>
          <a:p>
            <a:pPr>
              <a:defRPr/>
            </a:pPr>
            <a:r>
              <a:rPr lang="en-US" altLang="en-US"/>
              <a:t>© HappyEdugator</a:t>
            </a:r>
          </a:p>
        </p:txBody>
      </p:sp>
      <p:sp>
        <p:nvSpPr>
          <p:cNvPr id="13" name="Rectangle 13"/>
          <p:cNvSpPr>
            <a:spLocks noGrp="1" noChangeArrowheads="1"/>
          </p:cNvSpPr>
          <p:nvPr>
            <p:ph type="sldNum" sz="quarter" idx="12"/>
          </p:nvPr>
        </p:nvSpPr>
        <p:spPr/>
        <p:txBody>
          <a:bodyPr/>
          <a:lstStyle>
            <a:lvl1pPr>
              <a:defRPr smtClean="0"/>
            </a:lvl1pPr>
          </a:lstStyle>
          <a:p>
            <a:pPr>
              <a:defRPr/>
            </a:pPr>
            <a:fld id="{D58DEAD7-2E80-4CB7-8EA6-B8BC3DC8835B}" type="slidenum">
              <a:rPr lang="en-US" altLang="en-US"/>
              <a:pPr>
                <a:defRPr/>
              </a:pPr>
              <a:t>‹#›</a:t>
            </a:fld>
            <a:endParaRPr lang="en-US" altLang="en-US"/>
          </a:p>
        </p:txBody>
      </p:sp>
    </p:spTree>
    <p:extLst>
      <p:ext uri="{BB962C8B-B14F-4D97-AF65-F5344CB8AC3E}">
        <p14:creationId xmlns:p14="http://schemas.microsoft.com/office/powerpoint/2010/main" val="4197022904"/>
      </p:ext>
    </p:extLst>
  </p:cSld>
  <p:clrMapOvr>
    <a:masterClrMapping/>
  </p:clrMapOvr>
  <p:transition spd="med">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fld id="{69F5DA7A-7A88-438E-87BE-0B6F430D5733}" type="datetime1">
              <a:rPr lang="en-US" altLang="en-US" smtClean="0"/>
              <a:t>1/17/2022</a:t>
            </a:fld>
            <a:endParaRPr lang="en-US" alt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ltLang="en-US"/>
              <a:t>© HappyEdugator</a:t>
            </a:r>
          </a:p>
        </p:txBody>
      </p:sp>
      <p:sp>
        <p:nvSpPr>
          <p:cNvPr id="6" name="Rectangle 13"/>
          <p:cNvSpPr>
            <a:spLocks noGrp="1" noChangeArrowheads="1"/>
          </p:cNvSpPr>
          <p:nvPr>
            <p:ph type="sldNum" sz="quarter" idx="12"/>
          </p:nvPr>
        </p:nvSpPr>
        <p:spPr>
          <a:ln/>
        </p:spPr>
        <p:txBody>
          <a:bodyPr/>
          <a:lstStyle>
            <a:lvl1pPr>
              <a:defRPr/>
            </a:lvl1pPr>
          </a:lstStyle>
          <a:p>
            <a:pPr>
              <a:defRPr/>
            </a:pPr>
            <a:fld id="{A9CB682A-C608-4246-B9EE-5198E5565015}" type="slidenum">
              <a:rPr lang="en-US" altLang="en-US"/>
              <a:pPr>
                <a:defRPr/>
              </a:pPr>
              <a:t>‹#›</a:t>
            </a:fld>
            <a:endParaRPr lang="en-US" altLang="en-US"/>
          </a:p>
        </p:txBody>
      </p:sp>
    </p:spTree>
    <p:extLst>
      <p:ext uri="{BB962C8B-B14F-4D97-AF65-F5344CB8AC3E}">
        <p14:creationId xmlns:p14="http://schemas.microsoft.com/office/powerpoint/2010/main" val="3093108509"/>
      </p:ext>
    </p:extLst>
  </p:cSld>
  <p:clrMapOvr>
    <a:masterClrMapping/>
  </p:clrMapOvr>
  <p:transition spd="med">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fld id="{D123E5CC-CC25-475E-A900-F29224AABDB4}" type="datetime1">
              <a:rPr lang="en-US" altLang="en-US" smtClean="0"/>
              <a:t>1/17/2022</a:t>
            </a:fld>
            <a:endParaRPr lang="en-US" alt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ltLang="en-US"/>
              <a:t>© HappyEdugator</a:t>
            </a:r>
          </a:p>
        </p:txBody>
      </p:sp>
      <p:sp>
        <p:nvSpPr>
          <p:cNvPr id="6" name="Rectangle 13"/>
          <p:cNvSpPr>
            <a:spLocks noGrp="1" noChangeArrowheads="1"/>
          </p:cNvSpPr>
          <p:nvPr>
            <p:ph type="sldNum" sz="quarter" idx="12"/>
          </p:nvPr>
        </p:nvSpPr>
        <p:spPr>
          <a:ln/>
        </p:spPr>
        <p:txBody>
          <a:bodyPr/>
          <a:lstStyle>
            <a:lvl1pPr>
              <a:defRPr/>
            </a:lvl1pPr>
          </a:lstStyle>
          <a:p>
            <a:pPr>
              <a:defRPr/>
            </a:pPr>
            <a:fld id="{7F063E6F-2692-4B6A-A761-7174736D0D39}" type="slidenum">
              <a:rPr lang="en-US" altLang="en-US"/>
              <a:pPr>
                <a:defRPr/>
              </a:pPr>
              <a:t>‹#›</a:t>
            </a:fld>
            <a:endParaRPr lang="en-US" altLang="en-US"/>
          </a:p>
        </p:txBody>
      </p:sp>
    </p:spTree>
    <p:extLst>
      <p:ext uri="{BB962C8B-B14F-4D97-AF65-F5344CB8AC3E}">
        <p14:creationId xmlns:p14="http://schemas.microsoft.com/office/powerpoint/2010/main" val="1063397656"/>
      </p:ext>
    </p:extLst>
  </p:cSld>
  <p:clrMapOvr>
    <a:masterClrMapping/>
  </p:clrMapOvr>
  <p:transition spd="med">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p:txBody>
          <a:bodyPr/>
          <a:lstStyle>
            <a:lvl1pPr>
              <a:defRPr smtClean="0"/>
            </a:lvl1pPr>
          </a:lstStyle>
          <a:p>
            <a:pPr>
              <a:defRPr/>
            </a:pPr>
            <a:fld id="{C54E971A-D349-4691-A543-4B7820C82EDB}" type="datetime1">
              <a:rPr lang="en-US" altLang="en-US" smtClean="0"/>
              <a:t>1/17/2022</a:t>
            </a:fld>
            <a:endParaRPr lang="en-US" altLang="en-US"/>
          </a:p>
        </p:txBody>
      </p:sp>
      <p:sp>
        <p:nvSpPr>
          <p:cNvPr id="6" name="Footer Placeholder 5"/>
          <p:cNvSpPr>
            <a:spLocks noGrp="1"/>
          </p:cNvSpPr>
          <p:nvPr>
            <p:ph type="ftr" sz="quarter" idx="11"/>
          </p:nvPr>
        </p:nvSpPr>
        <p:spPr/>
        <p:txBody>
          <a:bodyPr/>
          <a:lstStyle>
            <a:lvl1pPr>
              <a:defRPr/>
            </a:lvl1pPr>
          </a:lstStyle>
          <a:p>
            <a:pPr>
              <a:defRPr/>
            </a:pPr>
            <a:r>
              <a:rPr lang="en-US" altLang="en-US"/>
              <a:t>© HappyEdugator</a:t>
            </a:r>
          </a:p>
        </p:txBody>
      </p:sp>
      <p:sp>
        <p:nvSpPr>
          <p:cNvPr id="7" name="Slide Number Placeholder 6"/>
          <p:cNvSpPr>
            <a:spLocks noGrp="1"/>
          </p:cNvSpPr>
          <p:nvPr>
            <p:ph type="sldNum" sz="quarter" idx="12"/>
          </p:nvPr>
        </p:nvSpPr>
        <p:spPr/>
        <p:txBody>
          <a:bodyPr/>
          <a:lstStyle>
            <a:lvl1pPr>
              <a:defRPr smtClean="0"/>
            </a:lvl1pPr>
          </a:lstStyle>
          <a:p>
            <a:pPr>
              <a:defRPr/>
            </a:pPr>
            <a:fld id="{E45F6968-BDB7-487A-B50E-192D40921883}" type="slidenum">
              <a:rPr lang="en-US" altLang="en-US"/>
              <a:pPr>
                <a:defRPr/>
              </a:pPr>
              <a:t>‹#›</a:t>
            </a:fld>
            <a:endParaRPr lang="en-US" altLang="en-US"/>
          </a:p>
        </p:txBody>
      </p:sp>
    </p:spTree>
    <p:extLst>
      <p:ext uri="{BB962C8B-B14F-4D97-AF65-F5344CB8AC3E}">
        <p14:creationId xmlns:p14="http://schemas.microsoft.com/office/powerpoint/2010/main" val="3138940769"/>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mtClean="0"/>
            </a:lvl1pPr>
          </a:lstStyle>
          <a:p>
            <a:pPr>
              <a:defRPr/>
            </a:pPr>
            <a:fld id="{261E947E-68D5-4A8D-8E53-25254F1F9622}" type="datetime1">
              <a:rPr lang="en-US" altLang="en-US" smtClean="0"/>
              <a:t>1/17/2022</a:t>
            </a:fld>
            <a:endParaRPr lang="en-US" altLang="en-US"/>
          </a:p>
        </p:txBody>
      </p:sp>
      <p:sp>
        <p:nvSpPr>
          <p:cNvPr id="6" name="Footer Placeholder 5"/>
          <p:cNvSpPr>
            <a:spLocks noGrp="1"/>
          </p:cNvSpPr>
          <p:nvPr>
            <p:ph type="ftr" sz="quarter" idx="11"/>
          </p:nvPr>
        </p:nvSpPr>
        <p:spPr/>
        <p:txBody>
          <a:bodyPr/>
          <a:lstStyle>
            <a:lvl1pPr>
              <a:defRPr/>
            </a:lvl1pPr>
          </a:lstStyle>
          <a:p>
            <a:pPr>
              <a:defRPr/>
            </a:pPr>
            <a:r>
              <a:rPr lang="en-US" altLang="en-US"/>
              <a:t>© HappyEdugator</a:t>
            </a:r>
          </a:p>
        </p:txBody>
      </p:sp>
      <p:sp>
        <p:nvSpPr>
          <p:cNvPr id="7" name="Slide Number Placeholder 6"/>
          <p:cNvSpPr>
            <a:spLocks noGrp="1"/>
          </p:cNvSpPr>
          <p:nvPr>
            <p:ph type="sldNum" sz="quarter" idx="12"/>
          </p:nvPr>
        </p:nvSpPr>
        <p:spPr/>
        <p:txBody>
          <a:bodyPr/>
          <a:lstStyle>
            <a:lvl1pPr>
              <a:defRPr smtClean="0"/>
            </a:lvl1pPr>
          </a:lstStyle>
          <a:p>
            <a:pPr>
              <a:defRPr/>
            </a:pPr>
            <a:fld id="{67736EA1-AF5B-4DA5-8363-EBBFF0A2A07E}" type="slidenum">
              <a:rPr lang="en-US" altLang="en-US"/>
              <a:pPr>
                <a:defRPr/>
              </a:pPr>
              <a:t>‹#›</a:t>
            </a:fld>
            <a:endParaRPr lang="en-US" altLang="en-US"/>
          </a:p>
        </p:txBody>
      </p:sp>
    </p:spTree>
    <p:extLst>
      <p:ext uri="{BB962C8B-B14F-4D97-AF65-F5344CB8AC3E}">
        <p14:creationId xmlns:p14="http://schemas.microsoft.com/office/powerpoint/2010/main" val="3827374546"/>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fld id="{0A043AA0-7887-4473-A81E-E12B0ED32B4E}" type="datetime1">
              <a:rPr lang="en-US" altLang="en-US" smtClean="0"/>
              <a:t>1/17/2022</a:t>
            </a:fld>
            <a:endParaRPr lang="en-US" alt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ltLang="en-US"/>
              <a:t>© HappyEdugator</a:t>
            </a:r>
          </a:p>
        </p:txBody>
      </p:sp>
      <p:sp>
        <p:nvSpPr>
          <p:cNvPr id="6" name="Rectangle 13"/>
          <p:cNvSpPr>
            <a:spLocks noGrp="1" noChangeArrowheads="1"/>
          </p:cNvSpPr>
          <p:nvPr>
            <p:ph type="sldNum" sz="quarter" idx="12"/>
          </p:nvPr>
        </p:nvSpPr>
        <p:spPr>
          <a:ln/>
        </p:spPr>
        <p:txBody>
          <a:bodyPr/>
          <a:lstStyle>
            <a:lvl1pPr>
              <a:defRPr/>
            </a:lvl1pPr>
          </a:lstStyle>
          <a:p>
            <a:pPr>
              <a:defRPr/>
            </a:pPr>
            <a:fld id="{D93A99FC-649D-472C-B4B6-41E018E8D4A2}" type="slidenum">
              <a:rPr lang="en-US" altLang="en-US"/>
              <a:pPr>
                <a:defRPr/>
              </a:pPr>
              <a:t>‹#›</a:t>
            </a:fld>
            <a:endParaRPr lang="en-US" altLang="en-US"/>
          </a:p>
        </p:txBody>
      </p:sp>
    </p:spTree>
    <p:extLst>
      <p:ext uri="{BB962C8B-B14F-4D97-AF65-F5344CB8AC3E}">
        <p14:creationId xmlns:p14="http://schemas.microsoft.com/office/powerpoint/2010/main" val="647083192"/>
      </p:ext>
    </p:extLst>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fld id="{26A302CE-8B28-4AC6-B63A-429C9DF61759}" type="datetime1">
              <a:rPr lang="en-US" altLang="en-US" smtClean="0"/>
              <a:t>1/17/2022</a:t>
            </a:fld>
            <a:endParaRPr lang="en-US" alt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ltLang="en-US"/>
              <a:t>© HappyEdugator</a:t>
            </a:r>
          </a:p>
        </p:txBody>
      </p:sp>
      <p:sp>
        <p:nvSpPr>
          <p:cNvPr id="6" name="Rectangle 13"/>
          <p:cNvSpPr>
            <a:spLocks noGrp="1" noChangeArrowheads="1"/>
          </p:cNvSpPr>
          <p:nvPr>
            <p:ph type="sldNum" sz="quarter" idx="12"/>
          </p:nvPr>
        </p:nvSpPr>
        <p:spPr>
          <a:ln/>
        </p:spPr>
        <p:txBody>
          <a:bodyPr/>
          <a:lstStyle>
            <a:lvl1pPr>
              <a:defRPr/>
            </a:lvl1pPr>
          </a:lstStyle>
          <a:p>
            <a:pPr>
              <a:defRPr/>
            </a:pPr>
            <a:fld id="{F34E2040-ABFC-458C-81B1-2773D7586DCF}" type="slidenum">
              <a:rPr lang="en-US" altLang="en-US"/>
              <a:pPr>
                <a:defRPr/>
              </a:pPr>
              <a:t>‹#›</a:t>
            </a:fld>
            <a:endParaRPr lang="en-US" altLang="en-US"/>
          </a:p>
        </p:txBody>
      </p:sp>
    </p:spTree>
    <p:extLst>
      <p:ext uri="{BB962C8B-B14F-4D97-AF65-F5344CB8AC3E}">
        <p14:creationId xmlns:p14="http://schemas.microsoft.com/office/powerpoint/2010/main" val="3885320677"/>
      </p:ext>
    </p:extLst>
  </p:cSld>
  <p:clrMapOvr>
    <a:masterClrMapping/>
  </p:clrMapOvr>
  <p:transition spd="med">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fld id="{8FC3CFA8-737A-4CA2-A176-E8E097D7A5B5}" type="datetime1">
              <a:rPr lang="en-US" altLang="en-US" smtClean="0"/>
              <a:t>1/17/2022</a:t>
            </a:fld>
            <a:endParaRPr lang="en-US" altLang="en-US"/>
          </a:p>
        </p:txBody>
      </p:sp>
      <p:sp>
        <p:nvSpPr>
          <p:cNvPr id="6" name="Rectangle 12"/>
          <p:cNvSpPr>
            <a:spLocks noGrp="1" noChangeArrowheads="1"/>
          </p:cNvSpPr>
          <p:nvPr>
            <p:ph type="ftr" sz="quarter" idx="11"/>
          </p:nvPr>
        </p:nvSpPr>
        <p:spPr>
          <a:ln/>
        </p:spPr>
        <p:txBody>
          <a:bodyPr/>
          <a:lstStyle>
            <a:lvl1pPr>
              <a:defRPr/>
            </a:lvl1pPr>
          </a:lstStyle>
          <a:p>
            <a:pPr>
              <a:defRPr/>
            </a:pPr>
            <a:r>
              <a:rPr lang="en-US" altLang="en-US"/>
              <a:t>© HappyEdugator</a:t>
            </a:r>
          </a:p>
        </p:txBody>
      </p:sp>
      <p:sp>
        <p:nvSpPr>
          <p:cNvPr id="7" name="Rectangle 13"/>
          <p:cNvSpPr>
            <a:spLocks noGrp="1" noChangeArrowheads="1"/>
          </p:cNvSpPr>
          <p:nvPr>
            <p:ph type="sldNum" sz="quarter" idx="12"/>
          </p:nvPr>
        </p:nvSpPr>
        <p:spPr>
          <a:ln/>
        </p:spPr>
        <p:txBody>
          <a:bodyPr/>
          <a:lstStyle>
            <a:lvl1pPr>
              <a:defRPr/>
            </a:lvl1pPr>
          </a:lstStyle>
          <a:p>
            <a:pPr>
              <a:defRPr/>
            </a:pPr>
            <a:fld id="{0C8077A8-DE31-4B0E-BF53-66AD19C1A70B}" type="slidenum">
              <a:rPr lang="en-US" altLang="en-US"/>
              <a:pPr>
                <a:defRPr/>
              </a:pPr>
              <a:t>‹#›</a:t>
            </a:fld>
            <a:endParaRPr lang="en-US" altLang="en-US"/>
          </a:p>
        </p:txBody>
      </p:sp>
    </p:spTree>
    <p:extLst>
      <p:ext uri="{BB962C8B-B14F-4D97-AF65-F5344CB8AC3E}">
        <p14:creationId xmlns:p14="http://schemas.microsoft.com/office/powerpoint/2010/main" val="3370508993"/>
      </p:ext>
    </p:extLst>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fld id="{1139652C-46E3-4822-803B-90D8C34F4272}" type="datetime1">
              <a:rPr lang="en-US" altLang="en-US" smtClean="0"/>
              <a:t>1/17/2022</a:t>
            </a:fld>
            <a:endParaRPr lang="en-US" altLang="en-US"/>
          </a:p>
        </p:txBody>
      </p:sp>
      <p:sp>
        <p:nvSpPr>
          <p:cNvPr id="8" name="Rectangle 12"/>
          <p:cNvSpPr>
            <a:spLocks noGrp="1" noChangeArrowheads="1"/>
          </p:cNvSpPr>
          <p:nvPr>
            <p:ph type="ftr" sz="quarter" idx="11"/>
          </p:nvPr>
        </p:nvSpPr>
        <p:spPr>
          <a:ln/>
        </p:spPr>
        <p:txBody>
          <a:bodyPr/>
          <a:lstStyle>
            <a:lvl1pPr>
              <a:defRPr/>
            </a:lvl1pPr>
          </a:lstStyle>
          <a:p>
            <a:pPr>
              <a:defRPr/>
            </a:pPr>
            <a:r>
              <a:rPr lang="en-US" altLang="en-US"/>
              <a:t>© HappyEdugator</a:t>
            </a:r>
          </a:p>
        </p:txBody>
      </p:sp>
      <p:sp>
        <p:nvSpPr>
          <p:cNvPr id="9" name="Rectangle 13"/>
          <p:cNvSpPr>
            <a:spLocks noGrp="1" noChangeArrowheads="1"/>
          </p:cNvSpPr>
          <p:nvPr>
            <p:ph type="sldNum" sz="quarter" idx="12"/>
          </p:nvPr>
        </p:nvSpPr>
        <p:spPr>
          <a:ln/>
        </p:spPr>
        <p:txBody>
          <a:bodyPr/>
          <a:lstStyle>
            <a:lvl1pPr>
              <a:defRPr/>
            </a:lvl1pPr>
          </a:lstStyle>
          <a:p>
            <a:pPr>
              <a:defRPr/>
            </a:pPr>
            <a:fld id="{3BB71B4D-C6EF-41EB-989A-888CEFE3E944}" type="slidenum">
              <a:rPr lang="en-US" altLang="en-US"/>
              <a:pPr>
                <a:defRPr/>
              </a:pPr>
              <a:t>‹#›</a:t>
            </a:fld>
            <a:endParaRPr lang="en-US" altLang="en-US"/>
          </a:p>
        </p:txBody>
      </p:sp>
    </p:spTree>
    <p:extLst>
      <p:ext uri="{BB962C8B-B14F-4D97-AF65-F5344CB8AC3E}">
        <p14:creationId xmlns:p14="http://schemas.microsoft.com/office/powerpoint/2010/main" val="345604009"/>
      </p:ext>
    </p:extLst>
  </p:cSld>
  <p:clrMapOvr>
    <a:masterClrMapping/>
  </p:clrMapOvr>
  <p:transition spd="med">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fld id="{FF8CA089-0847-4A3D-A41A-AC1B52BA928A}" type="datetime1">
              <a:rPr lang="en-US" altLang="en-US" smtClean="0"/>
              <a:t>1/17/2022</a:t>
            </a:fld>
            <a:endParaRPr lang="en-US" altLang="en-US"/>
          </a:p>
        </p:txBody>
      </p:sp>
      <p:sp>
        <p:nvSpPr>
          <p:cNvPr id="4" name="Rectangle 12"/>
          <p:cNvSpPr>
            <a:spLocks noGrp="1" noChangeArrowheads="1"/>
          </p:cNvSpPr>
          <p:nvPr>
            <p:ph type="ftr" sz="quarter" idx="11"/>
          </p:nvPr>
        </p:nvSpPr>
        <p:spPr>
          <a:ln/>
        </p:spPr>
        <p:txBody>
          <a:bodyPr/>
          <a:lstStyle>
            <a:lvl1pPr>
              <a:defRPr/>
            </a:lvl1pPr>
          </a:lstStyle>
          <a:p>
            <a:pPr>
              <a:defRPr/>
            </a:pPr>
            <a:r>
              <a:rPr lang="en-US" altLang="en-US"/>
              <a:t>© HappyEdugator</a:t>
            </a:r>
          </a:p>
        </p:txBody>
      </p:sp>
      <p:sp>
        <p:nvSpPr>
          <p:cNvPr id="5" name="Rectangle 13"/>
          <p:cNvSpPr>
            <a:spLocks noGrp="1" noChangeArrowheads="1"/>
          </p:cNvSpPr>
          <p:nvPr>
            <p:ph type="sldNum" sz="quarter" idx="12"/>
          </p:nvPr>
        </p:nvSpPr>
        <p:spPr>
          <a:ln/>
        </p:spPr>
        <p:txBody>
          <a:bodyPr/>
          <a:lstStyle>
            <a:lvl1pPr>
              <a:defRPr/>
            </a:lvl1pPr>
          </a:lstStyle>
          <a:p>
            <a:pPr>
              <a:defRPr/>
            </a:pPr>
            <a:fld id="{DA8205F2-8C29-4868-BFBF-244FAEE144CB}" type="slidenum">
              <a:rPr lang="en-US" altLang="en-US"/>
              <a:pPr>
                <a:defRPr/>
              </a:pPr>
              <a:t>‹#›</a:t>
            </a:fld>
            <a:endParaRPr lang="en-US" altLang="en-US"/>
          </a:p>
        </p:txBody>
      </p:sp>
    </p:spTree>
    <p:extLst>
      <p:ext uri="{BB962C8B-B14F-4D97-AF65-F5344CB8AC3E}">
        <p14:creationId xmlns:p14="http://schemas.microsoft.com/office/powerpoint/2010/main" val="2965833895"/>
      </p:ext>
    </p:extLst>
  </p:cSld>
  <p:clrMapOvr>
    <a:masterClrMapping/>
  </p:clrMapOvr>
  <p:transition spd="med">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fld id="{32ED9C93-8539-4E5F-A9C9-CBA163AF1A88}" type="datetime1">
              <a:rPr lang="en-US" altLang="en-US" smtClean="0"/>
              <a:t>1/17/2022</a:t>
            </a:fld>
            <a:endParaRPr lang="en-US" altLang="en-US"/>
          </a:p>
        </p:txBody>
      </p:sp>
      <p:sp>
        <p:nvSpPr>
          <p:cNvPr id="3" name="Rectangle 12"/>
          <p:cNvSpPr>
            <a:spLocks noGrp="1" noChangeArrowheads="1"/>
          </p:cNvSpPr>
          <p:nvPr>
            <p:ph type="ftr" sz="quarter" idx="11"/>
          </p:nvPr>
        </p:nvSpPr>
        <p:spPr>
          <a:ln/>
        </p:spPr>
        <p:txBody>
          <a:bodyPr/>
          <a:lstStyle>
            <a:lvl1pPr>
              <a:defRPr/>
            </a:lvl1pPr>
          </a:lstStyle>
          <a:p>
            <a:pPr>
              <a:defRPr/>
            </a:pPr>
            <a:r>
              <a:rPr lang="en-US" altLang="en-US"/>
              <a:t>© HappyEdugator</a:t>
            </a:r>
          </a:p>
        </p:txBody>
      </p:sp>
      <p:sp>
        <p:nvSpPr>
          <p:cNvPr id="4" name="Rectangle 13"/>
          <p:cNvSpPr>
            <a:spLocks noGrp="1" noChangeArrowheads="1"/>
          </p:cNvSpPr>
          <p:nvPr>
            <p:ph type="sldNum" sz="quarter" idx="12"/>
          </p:nvPr>
        </p:nvSpPr>
        <p:spPr>
          <a:ln/>
        </p:spPr>
        <p:txBody>
          <a:bodyPr/>
          <a:lstStyle>
            <a:lvl1pPr>
              <a:defRPr/>
            </a:lvl1pPr>
          </a:lstStyle>
          <a:p>
            <a:pPr>
              <a:defRPr/>
            </a:pPr>
            <a:fld id="{97027BE2-F00C-4999-B142-4834604246F1}" type="slidenum">
              <a:rPr lang="en-US" altLang="en-US"/>
              <a:pPr>
                <a:defRPr/>
              </a:pPr>
              <a:t>‹#›</a:t>
            </a:fld>
            <a:endParaRPr lang="en-US" altLang="en-US"/>
          </a:p>
        </p:txBody>
      </p:sp>
    </p:spTree>
    <p:extLst>
      <p:ext uri="{BB962C8B-B14F-4D97-AF65-F5344CB8AC3E}">
        <p14:creationId xmlns:p14="http://schemas.microsoft.com/office/powerpoint/2010/main" val="3815501476"/>
      </p:ext>
    </p:extLst>
  </p:cSld>
  <p:clrMapOvr>
    <a:masterClrMapping/>
  </p:clrMapOvr>
  <p:transition spd="med">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fld id="{78D40A7D-DC6A-4E18-8117-57D41901344F}" type="datetime1">
              <a:rPr lang="en-US" altLang="en-US" smtClean="0"/>
              <a:t>1/17/2022</a:t>
            </a:fld>
            <a:endParaRPr lang="en-US" altLang="en-US"/>
          </a:p>
        </p:txBody>
      </p:sp>
      <p:sp>
        <p:nvSpPr>
          <p:cNvPr id="6" name="Rectangle 12"/>
          <p:cNvSpPr>
            <a:spLocks noGrp="1" noChangeArrowheads="1"/>
          </p:cNvSpPr>
          <p:nvPr>
            <p:ph type="ftr" sz="quarter" idx="11"/>
          </p:nvPr>
        </p:nvSpPr>
        <p:spPr>
          <a:ln/>
        </p:spPr>
        <p:txBody>
          <a:bodyPr/>
          <a:lstStyle>
            <a:lvl1pPr>
              <a:defRPr/>
            </a:lvl1pPr>
          </a:lstStyle>
          <a:p>
            <a:pPr>
              <a:defRPr/>
            </a:pPr>
            <a:r>
              <a:rPr lang="en-US" altLang="en-US"/>
              <a:t>© HappyEdugator</a:t>
            </a:r>
          </a:p>
        </p:txBody>
      </p:sp>
      <p:sp>
        <p:nvSpPr>
          <p:cNvPr id="7" name="Rectangle 13"/>
          <p:cNvSpPr>
            <a:spLocks noGrp="1" noChangeArrowheads="1"/>
          </p:cNvSpPr>
          <p:nvPr>
            <p:ph type="sldNum" sz="quarter" idx="12"/>
          </p:nvPr>
        </p:nvSpPr>
        <p:spPr>
          <a:ln/>
        </p:spPr>
        <p:txBody>
          <a:bodyPr/>
          <a:lstStyle>
            <a:lvl1pPr>
              <a:defRPr/>
            </a:lvl1pPr>
          </a:lstStyle>
          <a:p>
            <a:pPr>
              <a:defRPr/>
            </a:pPr>
            <a:fld id="{799C3BA7-C79C-4E95-A8B7-1EC724DC1ED3}" type="slidenum">
              <a:rPr lang="en-US" altLang="en-US"/>
              <a:pPr>
                <a:defRPr/>
              </a:pPr>
              <a:t>‹#›</a:t>
            </a:fld>
            <a:endParaRPr lang="en-US" altLang="en-US"/>
          </a:p>
        </p:txBody>
      </p:sp>
    </p:spTree>
    <p:extLst>
      <p:ext uri="{BB962C8B-B14F-4D97-AF65-F5344CB8AC3E}">
        <p14:creationId xmlns:p14="http://schemas.microsoft.com/office/powerpoint/2010/main" val="2561365814"/>
      </p:ext>
    </p:extLst>
  </p:cSld>
  <p:clrMapOvr>
    <a:masterClrMapping/>
  </p:clrMapOvr>
  <p:transition spd="med">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fld id="{9E66DFCC-CA0A-4AE3-BDD8-C09A0B40B415}" type="datetime1">
              <a:rPr lang="en-US" altLang="en-US" smtClean="0"/>
              <a:t>1/17/2022</a:t>
            </a:fld>
            <a:endParaRPr lang="en-US" altLang="en-US"/>
          </a:p>
        </p:txBody>
      </p:sp>
      <p:sp>
        <p:nvSpPr>
          <p:cNvPr id="6" name="Rectangle 12"/>
          <p:cNvSpPr>
            <a:spLocks noGrp="1" noChangeArrowheads="1"/>
          </p:cNvSpPr>
          <p:nvPr>
            <p:ph type="ftr" sz="quarter" idx="11"/>
          </p:nvPr>
        </p:nvSpPr>
        <p:spPr>
          <a:ln/>
        </p:spPr>
        <p:txBody>
          <a:bodyPr/>
          <a:lstStyle>
            <a:lvl1pPr>
              <a:defRPr/>
            </a:lvl1pPr>
          </a:lstStyle>
          <a:p>
            <a:pPr>
              <a:defRPr/>
            </a:pPr>
            <a:r>
              <a:rPr lang="en-US" altLang="en-US"/>
              <a:t>© HappyEdugator</a:t>
            </a:r>
          </a:p>
        </p:txBody>
      </p:sp>
      <p:sp>
        <p:nvSpPr>
          <p:cNvPr id="7" name="Rectangle 13"/>
          <p:cNvSpPr>
            <a:spLocks noGrp="1" noChangeArrowheads="1"/>
          </p:cNvSpPr>
          <p:nvPr>
            <p:ph type="sldNum" sz="quarter" idx="12"/>
          </p:nvPr>
        </p:nvSpPr>
        <p:spPr>
          <a:ln/>
        </p:spPr>
        <p:txBody>
          <a:bodyPr/>
          <a:lstStyle>
            <a:lvl1pPr>
              <a:defRPr/>
            </a:lvl1pPr>
          </a:lstStyle>
          <a:p>
            <a:pPr>
              <a:defRPr/>
            </a:pPr>
            <a:fld id="{B655FA0D-78E1-411D-883A-EAD34B722805}" type="slidenum">
              <a:rPr lang="en-US" altLang="en-US"/>
              <a:pPr>
                <a:defRPr/>
              </a:pPr>
              <a:t>‹#›</a:t>
            </a:fld>
            <a:endParaRPr lang="en-US" altLang="en-US"/>
          </a:p>
        </p:txBody>
      </p:sp>
    </p:spTree>
    <p:extLst>
      <p:ext uri="{BB962C8B-B14F-4D97-AF65-F5344CB8AC3E}">
        <p14:creationId xmlns:p14="http://schemas.microsoft.com/office/powerpoint/2010/main" val="818759441"/>
      </p:ext>
    </p:extLst>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2413" cy="6856413"/>
            <a:chOff x="0" y="0"/>
            <a:chExt cx="5759" cy="4319"/>
          </a:xfrm>
        </p:grpSpPr>
        <p:pic>
          <p:nvPicPr>
            <p:cNvPr id="1032" name="Picture 3"/>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ltGray">
            <a:xfrm>
              <a:off x="0" y="0"/>
              <a:ext cx="5759" cy="1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3" name="Arc 4"/>
            <p:cNvSpPr>
              <a:spLocks/>
            </p:cNvSpPr>
            <p:nvPr/>
          </p:nvSpPr>
          <p:spPr bwMode="auto">
            <a:xfrm>
              <a:off x="576" y="340"/>
              <a:ext cx="4656" cy="814"/>
            </a:xfrm>
            <a:custGeom>
              <a:avLst/>
              <a:gdLst>
                <a:gd name="T0" fmla="*/ 0 w 43200"/>
                <a:gd name="T1" fmla="*/ 0 h 21680"/>
                <a:gd name="T2" fmla="*/ 1 w 43200"/>
                <a:gd name="T3" fmla="*/ 0 h 21680"/>
                <a:gd name="T4" fmla="*/ 0 w 43200"/>
                <a:gd name="T5" fmla="*/ 0 h 21680"/>
                <a:gd name="T6" fmla="*/ 0 60000 65536"/>
                <a:gd name="T7" fmla="*/ 0 60000 65536"/>
                <a:gd name="T8" fmla="*/ 0 60000 65536"/>
              </a:gdLst>
              <a:ahLst/>
              <a:cxnLst>
                <a:cxn ang="T6">
                  <a:pos x="T0" y="T1"/>
                </a:cxn>
                <a:cxn ang="T7">
                  <a:pos x="T2" y="T3"/>
                </a:cxn>
                <a:cxn ang="T8">
                  <a:pos x="T4" y="T5"/>
                </a:cxn>
              </a:cxnLst>
              <a:rect l="0" t="0" r="r" b="b"/>
              <a:pathLst>
                <a:path w="43200" h="21680" fill="none" extrusionOk="0">
                  <a:moveTo>
                    <a:pt x="0" y="21679"/>
                  </a:moveTo>
                  <a:cubicBezTo>
                    <a:pt x="0" y="21653"/>
                    <a:pt x="0" y="21626"/>
                    <a:pt x="0" y="21600"/>
                  </a:cubicBezTo>
                  <a:cubicBezTo>
                    <a:pt x="0" y="9670"/>
                    <a:pt x="9670" y="0"/>
                    <a:pt x="21600" y="0"/>
                  </a:cubicBezTo>
                  <a:cubicBezTo>
                    <a:pt x="33518" y="-1"/>
                    <a:pt x="43185" y="9654"/>
                    <a:pt x="43199" y="21573"/>
                  </a:cubicBezTo>
                </a:path>
                <a:path w="43200" h="21680" stroke="0" extrusionOk="0">
                  <a:moveTo>
                    <a:pt x="0" y="21679"/>
                  </a:moveTo>
                  <a:cubicBezTo>
                    <a:pt x="0" y="21653"/>
                    <a:pt x="0" y="21626"/>
                    <a:pt x="0" y="21600"/>
                  </a:cubicBezTo>
                  <a:cubicBezTo>
                    <a:pt x="0" y="9670"/>
                    <a:pt x="9670" y="0"/>
                    <a:pt x="21600" y="0"/>
                  </a:cubicBezTo>
                  <a:cubicBezTo>
                    <a:pt x="33518" y="-1"/>
                    <a:pt x="43185" y="9654"/>
                    <a:pt x="43199" y="21573"/>
                  </a:cubicBezTo>
                  <a:lnTo>
                    <a:pt x="21600" y="21600"/>
                  </a:lnTo>
                  <a:lnTo>
                    <a:pt x="0" y="21679"/>
                  </a:lnTo>
                  <a:close/>
                </a:path>
              </a:pathLst>
            </a:custGeom>
            <a:solidFill>
              <a:schemeClr val="accent2">
                <a:alpha val="50195"/>
              </a:schemeClr>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endParaRPr lang="en-US"/>
            </a:p>
          </p:txBody>
        </p:sp>
        <p:sp>
          <p:nvSpPr>
            <p:cNvPr id="1034" name="Rectangle 5"/>
            <p:cNvSpPr>
              <a:spLocks noChangeArrowheads="1"/>
            </p:cNvSpPr>
            <p:nvPr/>
          </p:nvSpPr>
          <p:spPr bwMode="hidden">
            <a:xfrm>
              <a:off x="0" y="1104"/>
              <a:ext cx="5759" cy="3215"/>
            </a:xfrm>
            <a:prstGeom prst="rect">
              <a:avLst/>
            </a:prstGeom>
            <a:gradFill rotWithShape="0">
              <a:gsLst>
                <a:gs pos="0">
                  <a:schemeClr val="bg1"/>
                </a:gs>
                <a:gs pos="100000">
                  <a:schemeClr val="bg2"/>
                </a:gs>
              </a:gsLst>
              <a:lin ang="5400000" scaled="1"/>
            </a:gradFill>
            <a:ln>
              <a:noFill/>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latin typeface="Comic Sans MS" panose="030F0702030302020204" pitchFamily="66" charset="0"/>
                <a:ea typeface="+mn-ea"/>
              </a:endParaRPr>
            </a:p>
          </p:txBody>
        </p:sp>
        <p:sp>
          <p:nvSpPr>
            <p:cNvPr id="1035" name="Rectangle 6"/>
            <p:cNvSpPr>
              <a:spLocks noChangeArrowheads="1"/>
            </p:cNvSpPr>
            <p:nvPr/>
          </p:nvSpPr>
          <p:spPr bwMode="ltGray">
            <a:xfrm>
              <a:off x="0" y="1104"/>
              <a:ext cx="5759" cy="144"/>
            </a:xfrm>
            <a:prstGeom prst="rect">
              <a:avLst/>
            </a:prstGeom>
            <a:solidFill>
              <a:schemeClr val="accent2"/>
            </a:solidFill>
            <a:ln>
              <a:noFill/>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latin typeface="Comic Sans MS" panose="030F0702030302020204" pitchFamily="66" charset="0"/>
                <a:ea typeface="+mn-ea"/>
              </a:endParaRPr>
            </a:p>
          </p:txBody>
        </p:sp>
        <p:sp>
          <p:nvSpPr>
            <p:cNvPr id="1036" name="Rectangle 7"/>
            <p:cNvSpPr>
              <a:spLocks noChangeArrowheads="1"/>
            </p:cNvSpPr>
            <p:nvPr/>
          </p:nvSpPr>
          <p:spPr bwMode="ltGray">
            <a:xfrm>
              <a:off x="4319" y="1104"/>
              <a:ext cx="1440" cy="144"/>
            </a:xfrm>
            <a:prstGeom prst="rect">
              <a:avLst/>
            </a:prstGeom>
            <a:gradFill rotWithShape="0">
              <a:gsLst>
                <a:gs pos="0">
                  <a:schemeClr val="accent2"/>
                </a:gs>
                <a:gs pos="100000">
                  <a:schemeClr val="hlink"/>
                </a:gs>
              </a:gsLst>
              <a:lin ang="0" scaled="1"/>
            </a:gradFill>
            <a:ln>
              <a:noFill/>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latin typeface="Comic Sans MS" panose="030F0702030302020204" pitchFamily="66" charset="0"/>
                <a:ea typeface="+mn-ea"/>
              </a:endParaRPr>
            </a:p>
          </p:txBody>
        </p:sp>
        <p:sp>
          <p:nvSpPr>
            <p:cNvPr id="1037" name="Rectangle 8"/>
            <p:cNvSpPr>
              <a:spLocks noChangeArrowheads="1"/>
            </p:cNvSpPr>
            <p:nvPr/>
          </p:nvSpPr>
          <p:spPr bwMode="ltGray">
            <a:xfrm>
              <a:off x="0" y="1104"/>
              <a:ext cx="1440" cy="144"/>
            </a:xfrm>
            <a:prstGeom prst="rect">
              <a:avLst/>
            </a:prstGeom>
            <a:gradFill rotWithShape="0">
              <a:gsLst>
                <a:gs pos="0">
                  <a:schemeClr val="hlink"/>
                </a:gs>
                <a:gs pos="100000">
                  <a:schemeClr val="accent2"/>
                </a:gs>
              </a:gsLst>
              <a:lin ang="0" scaled="1"/>
            </a:gradFill>
            <a:ln>
              <a:noFill/>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latin typeface="Comic Sans MS" panose="030F0702030302020204" pitchFamily="66" charset="0"/>
                <a:ea typeface="+mn-ea"/>
              </a:endParaRPr>
            </a:p>
          </p:txBody>
        </p:sp>
      </p:grpSp>
      <p:sp>
        <p:nvSpPr>
          <p:cNvPr id="1027" name="Rectangle 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1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7" name="Rectangle 1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1" hangingPunct="1">
              <a:defRPr sz="1400" smtClean="0">
                <a:latin typeface="Comic Sans MS" panose="030F0702030302020204" pitchFamily="66" charset="0"/>
              </a:defRPr>
            </a:lvl1pPr>
          </a:lstStyle>
          <a:p>
            <a:pPr>
              <a:defRPr/>
            </a:pPr>
            <a:fld id="{56A5D75D-2266-48D4-ACF2-7D389CBCB3D6}" type="datetime1">
              <a:rPr lang="en-US" altLang="en-US" smtClean="0"/>
              <a:t>1/17/2022</a:t>
            </a:fld>
            <a:endParaRPr lang="en-US" altLang="en-US"/>
          </a:p>
        </p:txBody>
      </p:sp>
      <p:sp>
        <p:nvSpPr>
          <p:cNvPr id="4108" name="Rectangle 1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1" hangingPunct="1">
              <a:defRPr sz="1400">
                <a:latin typeface="Comic Sans MS" panose="030F0702030302020204" pitchFamily="66" charset="0"/>
              </a:defRPr>
            </a:lvl1pPr>
          </a:lstStyle>
          <a:p>
            <a:pPr>
              <a:defRPr/>
            </a:pPr>
            <a:r>
              <a:rPr lang="en-US" altLang="en-US"/>
              <a:t>© HappyEdugator</a:t>
            </a:r>
          </a:p>
        </p:txBody>
      </p:sp>
      <p:sp>
        <p:nvSpPr>
          <p:cNvPr id="4109"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1" hangingPunct="1">
              <a:defRPr sz="1400" smtClean="0">
                <a:latin typeface="Comic Sans MS" panose="030F0702030302020204" pitchFamily="66" charset="0"/>
              </a:defRPr>
            </a:lvl1pPr>
          </a:lstStyle>
          <a:p>
            <a:pPr>
              <a:defRPr/>
            </a:pPr>
            <a:fld id="{B7866815-E3FE-4D69-8657-858E7D0C108B}"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799"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800" r:id="rId12"/>
    <p:sldLayoutId id="2147483801" r:id="rId13"/>
  </p:sldLayoutIdLst>
  <p:transition spd="med">
    <p:random/>
  </p:transition>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Impact" pitchFamily="34" charset="0"/>
          <a:ea typeface="ＭＳ Ｐゴシック" charset="0"/>
        </a:defRPr>
      </a:lvl2pPr>
      <a:lvl3pPr algn="ctr" rtl="0" eaLnBrk="0" fontAlgn="base" hangingPunct="0">
        <a:spcBef>
          <a:spcPct val="0"/>
        </a:spcBef>
        <a:spcAft>
          <a:spcPct val="0"/>
        </a:spcAft>
        <a:defRPr sz="4400">
          <a:solidFill>
            <a:schemeClr val="tx2"/>
          </a:solidFill>
          <a:latin typeface="Impact" pitchFamily="34" charset="0"/>
          <a:ea typeface="ＭＳ Ｐゴシック" charset="0"/>
        </a:defRPr>
      </a:lvl3pPr>
      <a:lvl4pPr algn="ctr" rtl="0" eaLnBrk="0" fontAlgn="base" hangingPunct="0">
        <a:spcBef>
          <a:spcPct val="0"/>
        </a:spcBef>
        <a:spcAft>
          <a:spcPct val="0"/>
        </a:spcAft>
        <a:defRPr sz="4400">
          <a:solidFill>
            <a:schemeClr val="tx2"/>
          </a:solidFill>
          <a:latin typeface="Impact" pitchFamily="34" charset="0"/>
          <a:ea typeface="ＭＳ Ｐゴシック" charset="0"/>
        </a:defRPr>
      </a:lvl4pPr>
      <a:lvl5pPr algn="ctr" rtl="0" eaLnBrk="0" fontAlgn="base" hangingPunct="0">
        <a:spcBef>
          <a:spcPct val="0"/>
        </a:spcBef>
        <a:spcAft>
          <a:spcPct val="0"/>
        </a:spcAft>
        <a:defRPr sz="4400">
          <a:solidFill>
            <a:schemeClr val="tx2"/>
          </a:solidFill>
          <a:latin typeface="Impact" pitchFamily="34" charset="0"/>
          <a:ea typeface="ＭＳ Ｐゴシック" charset="0"/>
        </a:defRPr>
      </a:lvl5pPr>
      <a:lvl6pPr marL="457200" algn="ctr" rtl="0" eaLnBrk="1" fontAlgn="base" hangingPunct="1">
        <a:spcBef>
          <a:spcPct val="0"/>
        </a:spcBef>
        <a:spcAft>
          <a:spcPct val="0"/>
        </a:spcAft>
        <a:defRPr sz="4400">
          <a:solidFill>
            <a:schemeClr val="tx2"/>
          </a:solidFill>
          <a:latin typeface="Times New Roman" charset="0"/>
        </a:defRPr>
      </a:lvl6pPr>
      <a:lvl7pPr marL="914400" algn="ctr" rtl="0" eaLnBrk="1" fontAlgn="base" hangingPunct="1">
        <a:spcBef>
          <a:spcPct val="0"/>
        </a:spcBef>
        <a:spcAft>
          <a:spcPct val="0"/>
        </a:spcAft>
        <a:defRPr sz="4400">
          <a:solidFill>
            <a:schemeClr val="tx2"/>
          </a:solidFill>
          <a:latin typeface="Times New Roman" charset="0"/>
        </a:defRPr>
      </a:lvl7pPr>
      <a:lvl8pPr marL="1371600" algn="ctr" rtl="0" eaLnBrk="1" fontAlgn="base" hangingPunct="1">
        <a:spcBef>
          <a:spcPct val="0"/>
        </a:spcBef>
        <a:spcAft>
          <a:spcPct val="0"/>
        </a:spcAft>
        <a:defRPr sz="4400">
          <a:solidFill>
            <a:schemeClr val="tx2"/>
          </a:solidFill>
          <a:latin typeface="Times New Roman" charset="0"/>
        </a:defRPr>
      </a:lvl8pPr>
      <a:lvl9pPr marL="1828800" algn="ctr" rtl="0" eaLnBrk="1" fontAlgn="base" hangingPunct="1">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audio4.bin"/><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QhnPVP23rzo"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audio" Target="../media/audio5.bin"/><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audio" Target="../media/audio6.bin"/><Relationship Id="rId7"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audio" Target="../media/audio7.bin"/><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9.xml"/><Relationship Id="rId18" Type="http://schemas.openxmlformats.org/officeDocument/2006/relationships/slide" Target="slide20.xml"/><Relationship Id="rId3" Type="http://schemas.openxmlformats.org/officeDocument/2006/relationships/audio" Target="../media/audio7.bin"/><Relationship Id="rId21" Type="http://schemas.openxmlformats.org/officeDocument/2006/relationships/image" Target="../media/image77.jpeg"/><Relationship Id="rId7" Type="http://schemas.openxmlformats.org/officeDocument/2006/relationships/image" Target="../media/image70.jpeg"/><Relationship Id="rId12" Type="http://schemas.openxmlformats.org/officeDocument/2006/relationships/image" Target="../media/image72.jpeg"/><Relationship Id="rId17" Type="http://schemas.openxmlformats.org/officeDocument/2006/relationships/image" Target="../media/image75.jpeg"/><Relationship Id="rId2" Type="http://schemas.openxmlformats.org/officeDocument/2006/relationships/notesSlide" Target="../notesSlides/notesSlide28.xml"/><Relationship Id="rId16" Type="http://schemas.openxmlformats.org/officeDocument/2006/relationships/slide" Target="slide12.xml"/><Relationship Id="rId20" Type="http://schemas.openxmlformats.org/officeDocument/2006/relationships/slide" Target="slide6.xml"/><Relationship Id="rId1" Type="http://schemas.openxmlformats.org/officeDocument/2006/relationships/slideLayout" Target="../slideLayouts/slideLayout6.xml"/><Relationship Id="rId6" Type="http://schemas.openxmlformats.org/officeDocument/2006/relationships/slide" Target="slide7.xml"/><Relationship Id="rId11" Type="http://schemas.openxmlformats.org/officeDocument/2006/relationships/audio" Target="../media/audio4.bin"/><Relationship Id="rId5" Type="http://schemas.openxmlformats.org/officeDocument/2006/relationships/image" Target="../media/image69.jpeg"/><Relationship Id="rId15" Type="http://schemas.openxmlformats.org/officeDocument/2006/relationships/image" Target="../media/image74.jpeg"/><Relationship Id="rId10" Type="http://schemas.openxmlformats.org/officeDocument/2006/relationships/slide" Target="slide13.xml"/><Relationship Id="rId19" Type="http://schemas.openxmlformats.org/officeDocument/2006/relationships/image" Target="../media/image76.png"/><Relationship Id="rId4" Type="http://schemas.openxmlformats.org/officeDocument/2006/relationships/slide" Target="slide39.xml"/><Relationship Id="rId9" Type="http://schemas.openxmlformats.org/officeDocument/2006/relationships/image" Target="../media/image71.jpeg"/><Relationship Id="rId14" Type="http://schemas.openxmlformats.org/officeDocument/2006/relationships/image" Target="../media/image73.jpeg"/><Relationship Id="rId22" Type="http://schemas.openxmlformats.org/officeDocument/2006/relationships/image" Target="../media/image68.jpe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79.jpeg"/></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hyperlink" Target="https://www.teacherspayteachers.com/Store/Renee-Goularte-Creating-Art-With-Kids" TargetMode="External"/><Relationship Id="rId2" Type="http://schemas.openxmlformats.org/officeDocument/2006/relationships/hyperlink" Target="mailto:happyedug8r@msn.com" TargetMode="Externa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8" Type="http://schemas.openxmlformats.org/officeDocument/2006/relationships/hyperlink" Target="https://www.facebook.com/TheHappyEdugator/" TargetMode="External"/><Relationship Id="rId13" Type="http://schemas.openxmlformats.org/officeDocument/2006/relationships/hyperlink" Target="https://www.teacherspayteachers.com/Product/Martin-Luther-King-Jr-Reading-Comprehension-Passages-and-Questions-MLK-Day-1648826" TargetMode="External"/><Relationship Id="rId18" Type="http://schemas.openxmlformats.org/officeDocument/2006/relationships/image" Target="../media/image88.jpg"/><Relationship Id="rId3" Type="http://schemas.openxmlformats.org/officeDocument/2006/relationships/tags" Target="../tags/tag3.xml"/><Relationship Id="rId7" Type="http://schemas.openxmlformats.org/officeDocument/2006/relationships/image" Target="../media/image85.png"/><Relationship Id="rId12" Type="http://schemas.openxmlformats.org/officeDocument/2006/relationships/hyperlink" Target="https://www.linkedin.com/in/happyedugator/" TargetMode="External"/><Relationship Id="rId17" Type="http://schemas.openxmlformats.org/officeDocument/2006/relationships/hyperlink" Target="https://www.teacherspayteachers.com/Product/Malcolm-X-Biography-PowerPoint" TargetMode="External"/><Relationship Id="rId2" Type="http://schemas.openxmlformats.org/officeDocument/2006/relationships/tags" Target="../tags/tag2.xml"/><Relationship Id="rId16" Type="http://schemas.openxmlformats.org/officeDocument/2006/relationships/image" Target="../media/image87.jpg"/><Relationship Id="rId1" Type="http://schemas.openxmlformats.org/officeDocument/2006/relationships/tags" Target="../tags/tag1.xml"/><Relationship Id="rId6" Type="http://schemas.openxmlformats.org/officeDocument/2006/relationships/hyperlink" Target="https://www.teacherspayteachers.com/Sellers-Im-Following/Add/Happyedugator" TargetMode="External"/><Relationship Id="rId11" Type="http://schemas.openxmlformats.org/officeDocument/2006/relationships/hyperlink" Target="https://twitter.com/happyedug8r" TargetMode="External"/><Relationship Id="rId5" Type="http://schemas.openxmlformats.org/officeDocument/2006/relationships/hyperlink" Target="http://www.teacherspayteachers.com/Store/Happyedugator" TargetMode="External"/><Relationship Id="rId15" Type="http://schemas.openxmlformats.org/officeDocument/2006/relationships/hyperlink" Target="https://www.teacherspayteachers.com/Product/Martin-Luther-King-Jr-Activities-MLK-Day-Intermediate-w-Easel-Activity-462828" TargetMode="External"/><Relationship Id="rId10" Type="http://schemas.openxmlformats.org/officeDocument/2006/relationships/hyperlink" Target="https://www.instagram.com/happyedugator/" TargetMode="External"/><Relationship Id="rId4" Type="http://schemas.openxmlformats.org/officeDocument/2006/relationships/slideLayout" Target="../slideLayouts/slideLayout2.xml"/><Relationship Id="rId9" Type="http://schemas.openxmlformats.org/officeDocument/2006/relationships/hyperlink" Target="https://www.pinterest.com/HappyEdugator/" TargetMode="External"/><Relationship Id="rId14" Type="http://schemas.openxmlformats.org/officeDocument/2006/relationships/image" Target="../media/image86.jpg"/></Relationships>
</file>

<file path=ppt/slides/_rels/slide5.xml.rels><?xml version="1.0" encoding="UTF-8" standalone="yes"?>
<Relationships xmlns="http://schemas.openxmlformats.org/package/2006/relationships"><Relationship Id="rId3" Type="http://schemas.openxmlformats.org/officeDocument/2006/relationships/audio" Target="../media/audio2.bin"/><Relationship Id="rId7" Type="http://schemas.openxmlformats.org/officeDocument/2006/relationships/image" Target="../media/image13.w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wmf"/></Relationships>
</file>

<file path=ppt/slides/_rels/slide6.xml.rels><?xml version="1.0" encoding="UTF-8" standalone="yes"?>
<Relationships xmlns="http://schemas.openxmlformats.org/package/2006/relationships"><Relationship Id="rId3" Type="http://schemas.openxmlformats.org/officeDocument/2006/relationships/audio" Target="../media/audio3.bin"/><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audio" Target="../media/audio3.bin"/><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pic>
        <p:nvPicPr>
          <p:cNvPr id="2" name="Picture 1" descr="hayes_martinlutherkingjrppt8x1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5"/>
          <p:cNvSpPr txBox="1">
            <a:spLocks noChangeArrowheads="1"/>
          </p:cNvSpPr>
          <p:nvPr/>
        </p:nvSpPr>
        <p:spPr bwMode="auto">
          <a:xfrm>
            <a:off x="2705100" y="1981200"/>
            <a:ext cx="3733800" cy="354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eaLnBrk="1" hangingPunct="1">
              <a:spcBef>
                <a:spcPct val="50000"/>
              </a:spcBef>
              <a:buFontTx/>
              <a:buNone/>
            </a:pPr>
            <a:r>
              <a:rPr lang="en-US" altLang="en-US" dirty="0">
                <a:latin typeface="Arial Rounded MT Bold" panose="020F0704030504030204" pitchFamily="34" charset="0"/>
                <a:cs typeface="Aharoni" pitchFamily="2" charset="0"/>
              </a:rPr>
              <a:t>King began his ministry in 1954 as the pastor of Dexter Avenue Baptist Church in Montgomery, Alabama.</a:t>
            </a:r>
          </a:p>
        </p:txBody>
      </p:sp>
      <p:sp>
        <p:nvSpPr>
          <p:cNvPr id="2" name="Rectangle 1"/>
          <p:cNvSpPr/>
          <p:nvPr/>
        </p:nvSpPr>
        <p:spPr>
          <a:xfrm>
            <a:off x="1063887" y="533400"/>
            <a:ext cx="3031600" cy="923330"/>
          </a:xfrm>
          <a:prstGeom prst="rect">
            <a:avLst/>
          </a:prstGeom>
          <a:noFill/>
        </p:spPr>
        <p:txBody>
          <a:bodyPr wrap="none">
            <a:spAutoFit/>
          </a:bodyPr>
          <a:lstStyle/>
          <a:p>
            <a:pPr algn="ctr" eaLnBrk="1" hangingPunct="1">
              <a:defRPr/>
            </a:pP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a typeface="+mn-ea"/>
                <a:cs typeface="Arial" panose="020B0604020202020204" pitchFamily="34" charset="0"/>
              </a:rPr>
              <a:t>Pastor…</a:t>
            </a:r>
          </a:p>
        </p:txBody>
      </p:sp>
      <p:sp>
        <p:nvSpPr>
          <p:cNvPr id="21508" name="Footer Placeholder 2"/>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pic>
        <p:nvPicPr>
          <p:cNvPr id="2150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362200"/>
            <a:ext cx="2225675" cy="2744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77813"/>
            <a:ext cx="2533650" cy="340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1" name="Picture 7" descr="preach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2819400"/>
            <a:ext cx="10160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2"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30950" y="3783013"/>
            <a:ext cx="1846263" cy="277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914400" y="1981200"/>
            <a:ext cx="7772400" cy="609600"/>
          </a:xfrm>
        </p:spPr>
        <p:txBody>
          <a:bodyPr/>
          <a:lstStyle/>
          <a:p>
            <a:r>
              <a:rPr lang="en-US" altLang="en-US" dirty="0">
                <a:ea typeface="ＭＳ Ｐゴシック" panose="020B0600070205080204" pitchFamily="34" charset="-128"/>
              </a:rPr>
              <a:t>Yolanda is Born</a:t>
            </a:r>
          </a:p>
        </p:txBody>
      </p:sp>
      <p:pic>
        <p:nvPicPr>
          <p:cNvPr id="23555" name="Picture 2" descr="http://upload.wikimedia.org/wikipedia/commons/thumb/0/0c/Martin_Luther%2C_Coretta_Scott_and_Yolanda_Denise_King%2C_1956.png/220px-Martin_Luther%2C_Coretta_Scott_and_Yolanda_Denise_King%2C_1956.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980113" y="2544763"/>
            <a:ext cx="2794000" cy="3022600"/>
          </a:xfrm>
          <a:noFill/>
        </p:spPr>
      </p:pic>
      <p:sp>
        <p:nvSpPr>
          <p:cNvPr id="4" name="Rectangle 3"/>
          <p:cNvSpPr/>
          <p:nvPr/>
        </p:nvSpPr>
        <p:spPr>
          <a:xfrm>
            <a:off x="990600" y="381000"/>
            <a:ext cx="4493539" cy="923330"/>
          </a:xfrm>
          <a:prstGeom prst="rect">
            <a:avLst/>
          </a:prstGeom>
          <a:noFill/>
        </p:spPr>
        <p:txBody>
          <a:bodyPr wrap="none">
            <a:spAutoFit/>
          </a:bodyPr>
          <a:lstStyle/>
          <a:p>
            <a:pPr algn="ctr" eaLnBrk="1" hangingPunct="1">
              <a:defRPr/>
            </a:pP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a typeface="+mn-ea"/>
                <a:cs typeface="Arial" panose="020B0604020202020204" pitchFamily="34" charset="0"/>
              </a:rPr>
              <a:t>Family Life…</a:t>
            </a:r>
          </a:p>
        </p:txBody>
      </p:sp>
      <p:sp>
        <p:nvSpPr>
          <p:cNvPr id="23557" name="TextBox 4"/>
          <p:cNvSpPr txBox="1">
            <a:spLocks noChangeArrowheads="1"/>
          </p:cNvSpPr>
          <p:nvPr/>
        </p:nvSpPr>
        <p:spPr bwMode="auto">
          <a:xfrm>
            <a:off x="152400" y="2590800"/>
            <a:ext cx="5827713" cy="403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eaLnBrk="1" hangingPunct="1">
              <a:spcBef>
                <a:spcPct val="0"/>
              </a:spcBef>
              <a:buFontTx/>
              <a:buNone/>
            </a:pPr>
            <a:r>
              <a:rPr lang="en-US" altLang="en-US">
                <a:latin typeface="Arial Rounded MT Bold" panose="020F0704030504030204" pitchFamily="34" charset="0"/>
              </a:rPr>
              <a:t>After Martin became pastor of the church, Coretta sang in the choir and taught Sunday school. On November 7, 1955, they welcomed their first child into the world…Yolanda Denise King. </a:t>
            </a:r>
          </a:p>
        </p:txBody>
      </p:sp>
      <p:sp>
        <p:nvSpPr>
          <p:cNvPr id="23558" name="Footer Placeholder 5"/>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spTree>
  </p:cSld>
  <p:clrMapOvr>
    <a:masterClrMapping/>
  </p:clrMapOvr>
  <p:transition spd="med">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rosa par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546100"/>
            <a:ext cx="3060700" cy="3794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Text Box 3"/>
          <p:cNvSpPr txBox="1">
            <a:spLocks noChangeArrowheads="1"/>
          </p:cNvSpPr>
          <p:nvPr/>
        </p:nvSpPr>
        <p:spPr bwMode="auto">
          <a:xfrm>
            <a:off x="0" y="2057400"/>
            <a:ext cx="55626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eaLnBrk="1" hangingPunct="1">
              <a:spcBef>
                <a:spcPct val="50000"/>
              </a:spcBef>
              <a:buFontTx/>
              <a:buNone/>
            </a:pPr>
            <a:r>
              <a:rPr lang="en-US" altLang="en-US" sz="2600">
                <a:latin typeface="Arial Rounded MT Bold" panose="020F0704030504030204" pitchFamily="34" charset="0"/>
                <a:cs typeface="Aharoni" pitchFamily="2" charset="0"/>
              </a:rPr>
              <a:t>On December 1, 1955, Rosa Parks took a stand for her race by refusing to give up her seat to a white passenger.  In those days, city buses were segregated.  This marked the beginning  of the Civil Rights Movement.  Following this event,  King was selected as President of the Montgomery Improvement Association.</a:t>
            </a:r>
          </a:p>
          <a:p>
            <a:pPr eaLnBrk="1" hangingPunct="1">
              <a:spcBef>
                <a:spcPct val="50000"/>
              </a:spcBef>
              <a:buFontTx/>
              <a:buNone/>
            </a:pPr>
            <a:endParaRPr lang="en-US" altLang="en-US" sz="2400">
              <a:latin typeface="Arial Rounded MT Bold" panose="020F0704030504030204" pitchFamily="34" charset="0"/>
              <a:cs typeface="Aharoni" pitchFamily="2" charset="0"/>
            </a:endParaRPr>
          </a:p>
        </p:txBody>
      </p:sp>
      <p:sp>
        <p:nvSpPr>
          <p:cNvPr id="5" name="Rectangle 4"/>
          <p:cNvSpPr/>
          <p:nvPr/>
        </p:nvSpPr>
        <p:spPr>
          <a:xfrm>
            <a:off x="5562600" y="4344988"/>
            <a:ext cx="3884613" cy="1754326"/>
          </a:xfrm>
          <a:prstGeom prst="rect">
            <a:avLst/>
          </a:prstGeom>
        </p:spPr>
        <p:txBody>
          <a:bodyPr>
            <a:spAutoFit/>
          </a:bodyPr>
          <a:lstStyle/>
          <a:p>
            <a:pPr eaLnBrk="1" fontAlgn="auto" hangingPunct="1">
              <a:spcBef>
                <a:spcPts val="0"/>
              </a:spcBef>
              <a:spcAft>
                <a:spcPts val="0"/>
              </a:spcAft>
              <a:defRPr/>
            </a:pPr>
            <a:r>
              <a:rPr lang="en-US" sz="3600" dirty="0">
                <a:solidFill>
                  <a:schemeClr val="accent4">
                    <a:lumMod val="20000"/>
                    <a:lumOff val="80000"/>
                  </a:schemeClr>
                </a:solidFill>
                <a:latin typeface="Abadi" panose="020B0604020104020204" pitchFamily="34" charset="0"/>
                <a:ea typeface="+mn-ea"/>
                <a:cs typeface="Aharoni" pitchFamily="2" charset="-79"/>
              </a:rPr>
              <a:t>ROSA PARKS,</a:t>
            </a:r>
            <a:br>
              <a:rPr lang="en-US" sz="3600" dirty="0">
                <a:solidFill>
                  <a:schemeClr val="accent4">
                    <a:lumMod val="20000"/>
                    <a:lumOff val="80000"/>
                  </a:schemeClr>
                </a:solidFill>
                <a:latin typeface="Abadi" panose="020B0604020104020204" pitchFamily="34" charset="0"/>
                <a:ea typeface="+mn-ea"/>
                <a:cs typeface="Aharoni" pitchFamily="2" charset="-79"/>
              </a:rPr>
            </a:br>
            <a:r>
              <a:rPr lang="en-US" sz="3600" dirty="0">
                <a:solidFill>
                  <a:schemeClr val="accent4">
                    <a:lumMod val="20000"/>
                    <a:lumOff val="80000"/>
                  </a:schemeClr>
                </a:solidFill>
                <a:latin typeface="Abadi" panose="020B0604020104020204" pitchFamily="34" charset="0"/>
                <a:ea typeface="+mn-ea"/>
                <a:cs typeface="Aharoni" pitchFamily="2" charset="-79"/>
              </a:rPr>
              <a:t>a woman of courage.</a:t>
            </a:r>
            <a:endParaRPr lang="en-US" sz="3600" dirty="0">
              <a:latin typeface="Abadi" panose="020B0604020104020204" pitchFamily="34" charset="0"/>
              <a:ea typeface="+mn-ea"/>
              <a:cs typeface="Aharoni" pitchFamily="2" charset="-79"/>
            </a:endParaRPr>
          </a:p>
        </p:txBody>
      </p:sp>
      <p:sp>
        <p:nvSpPr>
          <p:cNvPr id="2" name="Rectangle 1"/>
          <p:cNvSpPr/>
          <p:nvPr/>
        </p:nvSpPr>
        <p:spPr>
          <a:xfrm>
            <a:off x="78462" y="-8906"/>
            <a:ext cx="4493538" cy="1754326"/>
          </a:xfrm>
          <a:prstGeom prst="rect">
            <a:avLst/>
          </a:prstGeom>
          <a:noFill/>
        </p:spPr>
        <p:txBody>
          <a:bodyPr wrap="none">
            <a:spAutoFit/>
          </a:bodyPr>
          <a:lstStyle/>
          <a:p>
            <a:pPr algn="ctr" eaLnBrk="1" hangingPunct="1">
              <a:defRPr/>
            </a:pP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a typeface="+mn-ea"/>
                <a:cs typeface="Arial" panose="020B0604020202020204" pitchFamily="34" charset="0"/>
              </a:rPr>
              <a:t>Civil Rights</a:t>
            </a:r>
          </a:p>
          <a:p>
            <a:pPr algn="ctr" eaLnBrk="1" hangingPunct="1">
              <a:defRPr/>
            </a:pP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a typeface="+mn-ea"/>
                <a:cs typeface="Arial" panose="020B0604020202020204" pitchFamily="34" charset="0"/>
              </a:rPr>
              <a:t> Movement…</a:t>
            </a:r>
          </a:p>
        </p:txBody>
      </p:sp>
      <p:sp>
        <p:nvSpPr>
          <p:cNvPr id="24582" name="Footer Placeholder 2"/>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spTree>
  </p:cSld>
  <p:clrMapOvr>
    <a:masterClrMapping/>
  </p:clrMapOvr>
  <p:transition spd="slow">
    <p:random/>
    <p:sndAc>
      <p:stSnd>
        <p:snd r:embed="rId3" name="applause.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76200" y="1676400"/>
            <a:ext cx="4114800" cy="4800600"/>
          </a:xfrm>
        </p:spPr>
        <p:txBody>
          <a:bodyPr/>
          <a:lstStyle/>
          <a:p>
            <a:pPr eaLnBrk="1" hangingPunct="1"/>
            <a:r>
              <a:rPr lang="en-US" altLang="en-US" sz="3600" dirty="0">
                <a:solidFill>
                  <a:schemeClr val="tx1"/>
                </a:solidFill>
                <a:latin typeface="Arial Rounded MT Bold" panose="020F0704030504030204" pitchFamily="34" charset="0"/>
                <a:ea typeface="ＭＳ Ｐゴシック" panose="020B0600070205080204" pitchFamily="34" charset="-128"/>
                <a:cs typeface="Aharoni" panose="02010803020104030203" pitchFamily="2" charset="-79"/>
              </a:rPr>
              <a:t>1956: After a boycott of the buses, the</a:t>
            </a:r>
            <a:br>
              <a:rPr lang="en-US" altLang="en-US" sz="3600" dirty="0">
                <a:solidFill>
                  <a:schemeClr val="tx1"/>
                </a:solidFill>
                <a:latin typeface="Arial Rounded MT Bold" panose="020F0704030504030204" pitchFamily="34" charset="0"/>
                <a:ea typeface="ＭＳ Ｐゴシック" panose="020B0600070205080204" pitchFamily="34" charset="-128"/>
                <a:cs typeface="Aharoni" panose="02010803020104030203" pitchFamily="2" charset="-79"/>
              </a:rPr>
            </a:br>
            <a:r>
              <a:rPr lang="en-US" altLang="en-US" sz="3600" dirty="0">
                <a:solidFill>
                  <a:schemeClr val="tx1"/>
                </a:solidFill>
                <a:latin typeface="Arial Rounded MT Bold" panose="020F0704030504030204" pitchFamily="34" charset="0"/>
                <a:ea typeface="ＭＳ Ｐゴシック" panose="020B0600070205080204" pitchFamily="34" charset="-128"/>
                <a:cs typeface="Aharoni" panose="02010803020104030203" pitchFamily="2" charset="-79"/>
              </a:rPr>
              <a:t>District court rules bus segregation is unconstitutional.</a:t>
            </a:r>
            <a:r>
              <a:rPr lang="en-US" altLang="en-US" sz="3600" dirty="0">
                <a:solidFill>
                  <a:schemeClr val="tx1"/>
                </a:solidFill>
                <a:latin typeface="Aharoni" panose="02010803020104030203" pitchFamily="2" charset="-79"/>
                <a:ea typeface="ＭＳ Ｐゴシック" panose="020B0600070205080204" pitchFamily="34" charset="-128"/>
                <a:cs typeface="Aharoni" panose="02010803020104030203" pitchFamily="2" charset="-79"/>
              </a:rPr>
              <a:t> </a:t>
            </a:r>
          </a:p>
        </p:txBody>
      </p:sp>
      <p:pic>
        <p:nvPicPr>
          <p:cNvPr id="26627" name="Picture 4" descr="assa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0"/>
            <a:ext cx="51228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533400" y="0"/>
            <a:ext cx="3377848" cy="1754326"/>
          </a:xfrm>
          <a:prstGeom prst="rect">
            <a:avLst/>
          </a:prstGeom>
          <a:noFill/>
        </p:spPr>
        <p:txBody>
          <a:bodyPr wrap="none">
            <a:spAutoFit/>
          </a:bodyPr>
          <a:lstStyle/>
          <a:p>
            <a:pPr algn="ctr" eaLnBrk="1" hangingPunct="1">
              <a:defRPr/>
            </a:pP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a typeface="+mn-ea"/>
                <a:cs typeface="Arial" panose="020B0604020202020204" pitchFamily="34" charset="0"/>
              </a:rPr>
              <a:t>Changing</a:t>
            </a:r>
          </a:p>
          <a:p>
            <a:pPr algn="ctr" eaLnBrk="1" hangingPunct="1">
              <a:defRPr/>
            </a:pP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a typeface="+mn-ea"/>
                <a:cs typeface="Arial" panose="020B0604020202020204" pitchFamily="34" charset="0"/>
              </a:rPr>
              <a:t> Times…</a:t>
            </a:r>
          </a:p>
        </p:txBody>
      </p:sp>
      <p:sp>
        <p:nvSpPr>
          <p:cNvPr id="26629" name="Footer Placeholder 2"/>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spTree>
  </p:cSld>
  <p:clrMapOvr>
    <a:masterClrMapping/>
  </p:clrMapOvr>
  <p:transition spd="med" advClick="0" advTm="4000">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304800" y="2057400"/>
            <a:ext cx="8839200" cy="5221288"/>
          </a:xfrm>
        </p:spPr>
        <p:txBody>
          <a:bodyPr/>
          <a:lstStyle/>
          <a:p>
            <a:pPr marL="0" indent="0">
              <a:buNone/>
            </a:pPr>
            <a:r>
              <a:rPr lang="en-US" altLang="en-US" dirty="0">
                <a:ea typeface="ＭＳ Ｐゴシック" panose="020B0600070205080204" pitchFamily="34" charset="-128"/>
              </a:rPr>
              <a:t>After becoming involved with the Montgomery Bus Boycott, the family began receiving threatening phone calls. On December 23, 1956, a gunshot was fired into their home while they were asleep. No one was hurt. Coretta took the baby to Atlanta to her parents’ house, and he followed later. They went back to Montgomery in February the next year.</a:t>
            </a:r>
          </a:p>
        </p:txBody>
      </p:sp>
      <p:sp>
        <p:nvSpPr>
          <p:cNvPr id="4" name="Rectangle 3"/>
          <p:cNvSpPr/>
          <p:nvPr/>
        </p:nvSpPr>
        <p:spPr>
          <a:xfrm>
            <a:off x="1571443" y="0"/>
            <a:ext cx="5609228" cy="1754326"/>
          </a:xfrm>
          <a:prstGeom prst="rect">
            <a:avLst/>
          </a:prstGeom>
          <a:noFill/>
        </p:spPr>
        <p:txBody>
          <a:bodyPr wrap="none">
            <a:spAutoFit/>
          </a:bodyPr>
          <a:lstStyle/>
          <a:p>
            <a:pPr algn="ctr" eaLnBrk="1" hangingPunct="1">
              <a:defRPr/>
            </a:pP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a typeface="+mn-ea"/>
                <a:cs typeface="Arial" panose="020B0604020202020204" pitchFamily="34" charset="0"/>
              </a:rPr>
              <a:t>Peaceful Protest</a:t>
            </a:r>
          </a:p>
          <a:p>
            <a:pPr algn="ctr" eaLnBrk="1" hangingPunct="1">
              <a:defRPr/>
            </a:pP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a typeface="+mn-ea"/>
                <a:cs typeface="Arial" panose="020B0604020202020204" pitchFamily="34" charset="0"/>
              </a:rPr>
              <a:t>Violent Attacks</a:t>
            </a:r>
          </a:p>
        </p:txBody>
      </p:sp>
      <p:sp>
        <p:nvSpPr>
          <p:cNvPr id="28676" name="Footer Placeholder 5"/>
          <p:cNvSpPr>
            <a:spLocks noGrp="1"/>
          </p:cNvSpPr>
          <p:nvPr>
            <p:ph type="ftr" sz="quarter" idx="11"/>
          </p:nvPr>
        </p:nvSpPr>
        <p:spPr>
          <a:xfrm>
            <a:off x="3200400" y="6399213"/>
            <a:ext cx="2895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spTree>
  </p:cSld>
  <p:clrMapOvr>
    <a:masterClrMapping/>
  </p:clrMapOvr>
  <p:transition spd="med">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685800" y="2057400"/>
            <a:ext cx="5029200" cy="5221288"/>
          </a:xfrm>
        </p:spPr>
        <p:txBody>
          <a:bodyPr/>
          <a:lstStyle/>
          <a:p>
            <a:pPr marL="0" indent="0">
              <a:buNone/>
            </a:pPr>
            <a:r>
              <a:rPr lang="en-US" altLang="en-US" dirty="0">
                <a:ea typeface="ＭＳ Ｐゴシック" panose="020B0600070205080204" pitchFamily="34" charset="-128"/>
              </a:rPr>
              <a:t>Martin Luther III was born.</a:t>
            </a:r>
          </a:p>
          <a:p>
            <a:pPr marL="0" indent="0">
              <a:buNone/>
            </a:pPr>
            <a:r>
              <a:rPr lang="en-US" altLang="en-US" dirty="0">
                <a:ea typeface="ＭＳ Ｐゴシック" panose="020B0600070205080204" pitchFamily="34" charset="-128"/>
              </a:rPr>
              <a:t>His mother was concerned about naming him after his father, because she didn’t want him to suffer any persecution for it. </a:t>
            </a:r>
          </a:p>
        </p:txBody>
      </p:sp>
      <p:sp>
        <p:nvSpPr>
          <p:cNvPr id="4" name="Rectangle 3"/>
          <p:cNvSpPr/>
          <p:nvPr/>
        </p:nvSpPr>
        <p:spPr>
          <a:xfrm>
            <a:off x="3505200" y="304800"/>
            <a:ext cx="1723549" cy="923330"/>
          </a:xfrm>
          <a:prstGeom prst="rect">
            <a:avLst/>
          </a:prstGeom>
          <a:noFill/>
        </p:spPr>
        <p:txBody>
          <a:bodyPr wrap="none">
            <a:spAutoFit/>
          </a:bodyPr>
          <a:lstStyle/>
          <a:p>
            <a:pPr algn="ctr" eaLnBrk="1" hangingPunct="1">
              <a:defRPr/>
            </a:pP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a typeface="+mn-ea"/>
                <a:cs typeface="Arial" panose="020B0604020202020204" pitchFamily="34" charset="0"/>
              </a:rPr>
              <a:t>1957</a:t>
            </a:r>
          </a:p>
        </p:txBody>
      </p:sp>
      <p:sp>
        <p:nvSpPr>
          <p:cNvPr id="28676" name="Footer Placeholder 5"/>
          <p:cNvSpPr>
            <a:spLocks noGrp="1"/>
          </p:cNvSpPr>
          <p:nvPr>
            <p:ph type="ftr" sz="quarter" idx="11"/>
          </p:nvPr>
        </p:nvSpPr>
        <p:spPr>
          <a:xfrm>
            <a:off x="3200400" y="6399213"/>
            <a:ext cx="2895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pic>
        <p:nvPicPr>
          <p:cNvPr id="2" name="Picture 1">
            <a:extLst>
              <a:ext uri="{FF2B5EF4-FFF2-40B4-BE49-F238E27FC236}">
                <a16:creationId xmlns:a16="http://schemas.microsoft.com/office/drawing/2014/main" id="{C0D13EA9-4B08-4C11-B7C2-803CB4E61A63}"/>
              </a:ext>
            </a:extLst>
          </p:cNvPr>
          <p:cNvPicPr>
            <a:picLocks noChangeAspect="1"/>
          </p:cNvPicPr>
          <p:nvPr/>
        </p:nvPicPr>
        <p:blipFill>
          <a:blip r:embed="rId2"/>
          <a:stretch>
            <a:fillRect/>
          </a:stretch>
        </p:blipFill>
        <p:spPr>
          <a:xfrm>
            <a:off x="5943600" y="2057400"/>
            <a:ext cx="2912991" cy="4343400"/>
          </a:xfrm>
          <a:prstGeom prst="rect">
            <a:avLst/>
          </a:prstGeom>
        </p:spPr>
      </p:pic>
    </p:spTree>
    <p:extLst>
      <p:ext uri="{BB962C8B-B14F-4D97-AF65-F5344CB8AC3E}">
        <p14:creationId xmlns:p14="http://schemas.microsoft.com/office/powerpoint/2010/main" val="1069931398"/>
      </p:ext>
    </p:extLst>
  </p:cSld>
  <p:clrMapOvr>
    <a:masterClrMapping/>
  </p:clrMapOvr>
  <p:transition spd="med">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dexterchu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1238" y="381000"/>
            <a:ext cx="4322762"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9" name="Rectangle 3"/>
          <p:cNvSpPr>
            <a:spLocks noGrp="1" noChangeArrowheads="1"/>
          </p:cNvSpPr>
          <p:nvPr>
            <p:ph type="title"/>
          </p:nvPr>
        </p:nvSpPr>
        <p:spPr>
          <a:xfrm>
            <a:off x="228600" y="990600"/>
            <a:ext cx="4343400" cy="4343400"/>
          </a:xfrm>
        </p:spPr>
        <p:txBody>
          <a:bodyPr/>
          <a:lstStyle/>
          <a:p>
            <a:pPr eaLnBrk="1" hangingPunct="1"/>
            <a:r>
              <a:rPr lang="en-US" altLang="en-US" dirty="0">
                <a:ea typeface="ＭＳ Ｐゴシック" panose="020B0600070205080204" pitchFamily="34" charset="-128"/>
              </a:rPr>
              <a:t>1958: King’s book, “Stride Toward Freedom: The Montgomery Story” is published. </a:t>
            </a:r>
          </a:p>
        </p:txBody>
      </p:sp>
      <p:sp>
        <p:nvSpPr>
          <p:cNvPr id="2" name="Rectangle 1"/>
          <p:cNvSpPr/>
          <p:nvPr/>
        </p:nvSpPr>
        <p:spPr>
          <a:xfrm>
            <a:off x="914400" y="32426"/>
            <a:ext cx="3147015" cy="923330"/>
          </a:xfrm>
          <a:prstGeom prst="rect">
            <a:avLst/>
          </a:prstGeom>
          <a:noFill/>
        </p:spPr>
        <p:txBody>
          <a:bodyPr wrap="none">
            <a:spAutoFit/>
          </a:bodyPr>
          <a:lstStyle/>
          <a:p>
            <a:pPr algn="ctr" eaLnBrk="1" hangingPunct="1">
              <a:defRPr/>
            </a:pP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a typeface="+mn-ea"/>
                <a:cs typeface="Arial" panose="020B0604020202020204" pitchFamily="34" charset="0"/>
              </a:rPr>
              <a:t>Author…</a:t>
            </a:r>
          </a:p>
        </p:txBody>
      </p:sp>
      <p:sp>
        <p:nvSpPr>
          <p:cNvPr id="29701" name="TextBox 2"/>
          <p:cNvSpPr txBox="1">
            <a:spLocks noChangeArrowheads="1"/>
          </p:cNvSpPr>
          <p:nvPr/>
        </p:nvSpPr>
        <p:spPr bwMode="auto">
          <a:xfrm>
            <a:off x="152400" y="5486400"/>
            <a:ext cx="466883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lgn="ctr" eaLnBrk="1" hangingPunct="1">
              <a:spcBef>
                <a:spcPct val="0"/>
              </a:spcBef>
              <a:buFontTx/>
              <a:buNone/>
            </a:pPr>
            <a:r>
              <a:rPr lang="en-US" altLang="en-US" sz="2400" dirty="0">
                <a:latin typeface="Arial" panose="020B0604020202020204" pitchFamily="34" charset="0"/>
              </a:rPr>
              <a:t>He is stabbed at a book signing in Atlanta.</a:t>
            </a:r>
          </a:p>
        </p:txBody>
      </p:sp>
      <p:sp>
        <p:nvSpPr>
          <p:cNvPr id="29702" name="Footer Placeholder 3"/>
          <p:cNvSpPr>
            <a:spLocks noGrp="1"/>
          </p:cNvSpPr>
          <p:nvPr>
            <p:ph type="ftr" sz="quarter" idx="11"/>
          </p:nvPr>
        </p:nvSpPr>
        <p:spPr>
          <a:xfrm>
            <a:off x="1095375" y="6410325"/>
            <a:ext cx="2895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spTree>
  </p:cSld>
  <p:clrMapOvr>
    <a:masterClrMapping/>
  </p:clrMapOvr>
  <p:transition spd="med" advClick="0" advTm="4000">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4"/>
          <p:cNvSpPr>
            <a:spLocks noGrp="1"/>
          </p:cNvSpPr>
          <p:nvPr>
            <p:ph idx="1"/>
          </p:nvPr>
        </p:nvSpPr>
        <p:spPr/>
        <p:txBody>
          <a:bodyPr/>
          <a:lstStyle/>
          <a:p>
            <a:pPr marL="0" indent="0">
              <a:buFontTx/>
              <a:buNone/>
            </a:pPr>
            <a:r>
              <a:rPr lang="en-US" altLang="en-US" dirty="0">
                <a:ea typeface="ＭＳ Ｐゴシック" panose="020B0600070205080204" pitchFamily="34" charset="-128"/>
              </a:rPr>
              <a:t>The threats continue, and the Kings house is firebombed. Yet they continue their belief in peaceful protest as the biblical way to handle the situation. </a:t>
            </a:r>
          </a:p>
        </p:txBody>
      </p:sp>
      <p:sp>
        <p:nvSpPr>
          <p:cNvPr id="6" name="Rectangle 5"/>
          <p:cNvSpPr/>
          <p:nvPr/>
        </p:nvSpPr>
        <p:spPr>
          <a:xfrm>
            <a:off x="1752600" y="457200"/>
            <a:ext cx="5288948" cy="923330"/>
          </a:xfrm>
          <a:prstGeom prst="rect">
            <a:avLst/>
          </a:prstGeom>
          <a:noFill/>
        </p:spPr>
        <p:txBody>
          <a:bodyPr wrap="none">
            <a:spAutoFit/>
          </a:bodyPr>
          <a:lstStyle/>
          <a:p>
            <a:pPr algn="ctr" eaLnBrk="1" hangingPunct="1">
              <a:defRPr/>
            </a:pP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a typeface="+mn-ea"/>
                <a:cs typeface="Arial" panose="020B0604020202020204" pitchFamily="34" charset="0"/>
              </a:rPr>
              <a:t>More Worries…</a:t>
            </a:r>
          </a:p>
        </p:txBody>
      </p:sp>
      <p:pic>
        <p:nvPicPr>
          <p:cNvPr id="3174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56150" y="4267200"/>
            <a:ext cx="2286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9" name="Footer Placeholder 7"/>
          <p:cNvSpPr>
            <a:spLocks noGrp="1"/>
          </p:cNvSpPr>
          <p:nvPr>
            <p:ph type="ftr" sz="quarter" idx="11"/>
          </p:nvPr>
        </p:nvSpPr>
        <p:spPr>
          <a:xfrm>
            <a:off x="2057400" y="6400800"/>
            <a:ext cx="2895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spTree>
  </p:cSld>
  <p:clrMapOvr>
    <a:masterClrMapping/>
  </p:clrMapOvr>
  <p:transition spd="med">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965200" y="1716088"/>
            <a:ext cx="6858000" cy="1143000"/>
          </a:xfrm>
        </p:spPr>
        <p:txBody>
          <a:bodyPr/>
          <a:lstStyle/>
          <a:p>
            <a:pPr eaLnBrk="1" hangingPunct="1"/>
            <a:r>
              <a:rPr lang="en-US" altLang="en-US" b="1">
                <a:latin typeface="Verdana" panose="020B0604030504040204" pitchFamily="34" charset="0"/>
                <a:ea typeface="ＭＳ Ｐゴシック" panose="020B0600070205080204" pitchFamily="34" charset="-128"/>
              </a:rPr>
              <a:t>Dr. King is Arrested</a:t>
            </a:r>
          </a:p>
        </p:txBody>
      </p:sp>
      <p:sp>
        <p:nvSpPr>
          <p:cNvPr id="14343" name="Text Box 7"/>
          <p:cNvSpPr txBox="1">
            <a:spLocks noChangeArrowheads="1"/>
          </p:cNvSpPr>
          <p:nvPr/>
        </p:nvSpPr>
        <p:spPr bwMode="auto">
          <a:xfrm>
            <a:off x="223838" y="5757863"/>
            <a:ext cx="834072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lgn="ctr" eaLnBrk="1" hangingPunct="1">
              <a:spcBef>
                <a:spcPct val="0"/>
              </a:spcBef>
              <a:buFontTx/>
              <a:buNone/>
            </a:pPr>
            <a:r>
              <a:rPr lang="en-US" altLang="en-US" sz="2400" b="1" dirty="0">
                <a:latin typeface="Arial Rounded MT Bold" panose="020F0704030504030204" pitchFamily="34" charset="0"/>
              </a:rPr>
              <a:t>Once for loitering, </a:t>
            </a:r>
          </a:p>
          <a:p>
            <a:pPr algn="ctr" eaLnBrk="1" hangingPunct="1">
              <a:spcBef>
                <a:spcPct val="0"/>
              </a:spcBef>
              <a:buFontTx/>
              <a:buNone/>
            </a:pPr>
            <a:r>
              <a:rPr lang="en-US" altLang="en-US" sz="2400" b="1" dirty="0">
                <a:latin typeface="Arial Rounded MT Bold" panose="020F0704030504030204" pitchFamily="34" charset="0"/>
              </a:rPr>
              <a:t>and then for driving on an Alabama license in Georgia.</a:t>
            </a:r>
          </a:p>
        </p:txBody>
      </p:sp>
      <p:sp>
        <p:nvSpPr>
          <p:cNvPr id="2" name="Rectangle 1"/>
          <p:cNvSpPr/>
          <p:nvPr/>
        </p:nvSpPr>
        <p:spPr>
          <a:xfrm>
            <a:off x="1072760" y="349277"/>
            <a:ext cx="6750439" cy="923330"/>
          </a:xfrm>
          <a:prstGeom prst="rect">
            <a:avLst/>
          </a:prstGeom>
          <a:noFill/>
        </p:spPr>
        <p:txBody>
          <a:bodyPr wrap="none">
            <a:spAutoFit/>
          </a:bodyPr>
          <a:lstStyle/>
          <a:p>
            <a:pPr algn="ctr" eaLnBrk="1" hangingPunct="1">
              <a:defRPr/>
            </a:pP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a typeface="+mn-ea"/>
                <a:cs typeface="Arial" panose="020B0604020202020204" pitchFamily="34" charset="0"/>
              </a:rPr>
              <a:t>Tensions are high…</a:t>
            </a:r>
          </a:p>
        </p:txBody>
      </p:sp>
      <p:sp>
        <p:nvSpPr>
          <p:cNvPr id="32773" name="Footer Placeholder 2"/>
          <p:cNvSpPr>
            <a:spLocks noGrp="1"/>
          </p:cNvSpPr>
          <p:nvPr>
            <p:ph type="ftr" sz="quarter" idx="11"/>
          </p:nvPr>
        </p:nvSpPr>
        <p:spPr>
          <a:xfrm>
            <a:off x="3000375" y="6400800"/>
            <a:ext cx="2895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pic>
        <p:nvPicPr>
          <p:cNvPr id="3277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655888"/>
            <a:ext cx="4514850" cy="310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4343"/>
                                        </p:tgtEl>
                                        <p:attrNameLst>
                                          <p:attrName>style.visibility</p:attrName>
                                        </p:attrNameLst>
                                      </p:cBhvr>
                                      <p:to>
                                        <p:strVal val="visible"/>
                                      </p:to>
                                    </p:set>
                                    <p:animEffect transition="in" filter="dissolve">
                                      <p:cBhvr>
                                        <p:cTn id="7" dur="500"/>
                                        <p:tgtEl>
                                          <p:spTgt spid="14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124200" y="5943600"/>
            <a:ext cx="6172200" cy="762000"/>
          </a:xfrm>
        </p:spPr>
        <p:txBody>
          <a:bodyPr/>
          <a:lstStyle/>
          <a:p>
            <a:pPr eaLnBrk="1" hangingPunct="1"/>
            <a:r>
              <a:rPr lang="en-US" altLang="en-US" sz="2400">
                <a:latin typeface="Verdana" panose="020B0604030504040204" pitchFamily="34" charset="0"/>
                <a:ea typeface="ＭＳ Ｐゴシック" panose="020B0600070205080204" pitchFamily="34" charset="-128"/>
              </a:rPr>
              <a:t>Dr. King Marches for Civil Rights</a:t>
            </a:r>
          </a:p>
        </p:txBody>
      </p:sp>
      <p:pic>
        <p:nvPicPr>
          <p:cNvPr id="34819" name="Picture 3" descr="C:\My Documents\My Pictures\King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27346"/>
            <a:ext cx="3486464" cy="22000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0" name="Picture 6" descr="http://www.oaklandlibrary.org/Branches/King/washington4.jpg"/>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4267200" y="1219200"/>
            <a:ext cx="4576423" cy="477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152400" y="191517"/>
            <a:ext cx="8917826" cy="923330"/>
          </a:xfrm>
          <a:prstGeom prst="rect">
            <a:avLst/>
          </a:prstGeom>
          <a:noFill/>
        </p:spPr>
        <p:txBody>
          <a:bodyPr wrap="none">
            <a:spAutoFit/>
          </a:bodyPr>
          <a:lstStyle/>
          <a:p>
            <a:pPr algn="ctr" eaLnBrk="1" hangingPunct="1">
              <a:defRPr/>
            </a:pP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a typeface="+mn-ea"/>
                <a:cs typeface="Arial" panose="020B0604020202020204" pitchFamily="34" charset="0"/>
              </a:rPr>
              <a:t>Leader of Peaceful Protest</a:t>
            </a:r>
          </a:p>
        </p:txBody>
      </p:sp>
      <p:sp>
        <p:nvSpPr>
          <p:cNvPr id="34822" name="TextBox 2"/>
          <p:cNvSpPr txBox="1">
            <a:spLocks noChangeArrowheads="1"/>
          </p:cNvSpPr>
          <p:nvPr/>
        </p:nvSpPr>
        <p:spPr bwMode="auto">
          <a:xfrm>
            <a:off x="225425" y="3606800"/>
            <a:ext cx="3810000" cy="267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eaLnBrk="1" hangingPunct="1">
              <a:spcBef>
                <a:spcPct val="0"/>
              </a:spcBef>
              <a:buFontTx/>
              <a:buNone/>
            </a:pPr>
            <a:r>
              <a:rPr lang="en-US" altLang="en-US" sz="2400">
                <a:latin typeface="Arial Rounded MT Bold" panose="020F0704030504030204" pitchFamily="34" charset="0"/>
              </a:rPr>
              <a:t>The Civil Rights Movement was in full swing. Peaceful protests all over the country demanded voting rights and an end to segregation laws.  </a:t>
            </a:r>
          </a:p>
        </p:txBody>
      </p:sp>
      <p:sp>
        <p:nvSpPr>
          <p:cNvPr id="34823" name="Footer Placeholder 3"/>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spTree>
  </p:cSld>
  <p:clrMapOvr>
    <a:masterClrMapping/>
  </p:clrMapOvr>
  <p:transition spd="med">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sz="quarter"/>
          </p:nvPr>
        </p:nvSpPr>
        <p:spPr>
          <a:xfrm>
            <a:off x="0" y="1752600"/>
            <a:ext cx="9144000" cy="1295400"/>
          </a:xfrm>
        </p:spPr>
        <p:txBody>
          <a:bodyPr/>
          <a:lstStyle/>
          <a:p>
            <a:pPr eaLnBrk="1" hangingPunct="1"/>
            <a:r>
              <a:rPr lang="en-US" altLang="en-US" sz="6600" b="1" dirty="0">
                <a:ea typeface="ＭＳ Ｐゴシック" panose="020B0600070205080204" pitchFamily="34" charset="-128"/>
              </a:rPr>
              <a:t>Dr. Martin Luther King Jr.</a:t>
            </a:r>
          </a:p>
        </p:txBody>
      </p:sp>
      <p:sp>
        <p:nvSpPr>
          <p:cNvPr id="7171" name="Subtitle 2"/>
          <p:cNvSpPr>
            <a:spLocks noGrp="1"/>
          </p:cNvSpPr>
          <p:nvPr>
            <p:ph type="subTitle" sz="quarter" idx="1"/>
          </p:nvPr>
        </p:nvSpPr>
        <p:spPr>
          <a:xfrm>
            <a:off x="38100" y="444500"/>
            <a:ext cx="9067800" cy="838200"/>
          </a:xfrm>
        </p:spPr>
        <p:txBody>
          <a:bodyPr/>
          <a:lstStyle/>
          <a:p>
            <a:pPr eaLnBrk="1" hangingPunct="1"/>
            <a:r>
              <a:rPr lang="en-US" altLang="en-US" sz="5400" b="1" dirty="0">
                <a:solidFill>
                  <a:schemeClr val="tx1">
                    <a:lumMod val="25000"/>
                  </a:schemeClr>
                </a:solidFill>
                <a:latin typeface="Modern Love Grunge" panose="020B0604020202020204" pitchFamily="82" charset="0"/>
                <a:ea typeface="ＭＳ Ｐゴシック" panose="020B0600070205080204" pitchFamily="34" charset="-128"/>
                <a:cs typeface="Aharoni" pitchFamily="2" charset="0"/>
              </a:rPr>
              <a:t>We Must Live The Dream</a:t>
            </a:r>
          </a:p>
        </p:txBody>
      </p:sp>
      <p:pic>
        <p:nvPicPr>
          <p:cNvPr id="7172" name="Picture 6" descr="F:\Dr. King\cv04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6300" y="3836988"/>
            <a:ext cx="2233613"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3" name="Footer Placeholder 1"/>
          <p:cNvSpPr>
            <a:spLocks noGrp="1"/>
          </p:cNvSpPr>
          <p:nvPr>
            <p:ph type="ftr" sz="quarter" idx="11"/>
          </p:nvPr>
        </p:nvSpPr>
        <p:spPr>
          <a:xfrm>
            <a:off x="6553200" y="6477000"/>
            <a:ext cx="2895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pic>
        <p:nvPicPr>
          <p:cNvPr id="7175" name="Picture 3"/>
          <p:cNvPicPr>
            <a:picLocks noChangeAspect="1"/>
          </p:cNvPicPr>
          <p:nvPr/>
        </p:nvPicPr>
        <p:blipFill>
          <a:blip r:embed="rId4">
            <a:extLst>
              <a:ext uri="{28A0092B-C50C-407E-A947-70E740481C1C}">
                <a14:useLocalDpi xmlns:a14="http://schemas.microsoft.com/office/drawing/2010/main" val="0"/>
              </a:ext>
            </a:extLst>
          </a:blip>
          <a:srcRect l="17805" t="1480" r="16444"/>
          <a:stretch>
            <a:fillRect/>
          </a:stretch>
        </p:blipFill>
        <p:spPr bwMode="auto">
          <a:xfrm>
            <a:off x="5856288" y="3852863"/>
            <a:ext cx="1389062" cy="1449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6"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9738" y="3836988"/>
            <a:ext cx="2808287" cy="2106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7"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3852863"/>
            <a:ext cx="1460500" cy="173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038600" y="987425"/>
            <a:ext cx="5184775" cy="1143000"/>
          </a:xfrm>
        </p:spPr>
        <p:txBody>
          <a:bodyPr/>
          <a:lstStyle/>
          <a:p>
            <a:pPr algn="l" eaLnBrk="1" hangingPunct="1"/>
            <a:r>
              <a:rPr lang="en-US" altLang="en-US">
                <a:ea typeface="ＭＳ Ｐゴシック" panose="020B0600070205080204" pitchFamily="34" charset="-128"/>
              </a:rPr>
              <a:t>“We Shall Overcome”</a:t>
            </a:r>
          </a:p>
        </p:txBody>
      </p:sp>
      <p:sp>
        <p:nvSpPr>
          <p:cNvPr id="36867" name="Rectangle 4"/>
          <p:cNvSpPr>
            <a:spLocks noGrp="1" noChangeArrowheads="1"/>
          </p:cNvSpPr>
          <p:nvPr>
            <p:ph type="body" sz="half" idx="2"/>
          </p:nvPr>
        </p:nvSpPr>
        <p:spPr>
          <a:xfrm>
            <a:off x="3886200" y="2209800"/>
            <a:ext cx="4953000" cy="4648200"/>
          </a:xfrm>
        </p:spPr>
        <p:txBody>
          <a:bodyPr/>
          <a:lstStyle/>
          <a:p>
            <a:pPr algn="ctr" eaLnBrk="1" hangingPunct="1">
              <a:lnSpc>
                <a:spcPct val="90000"/>
              </a:lnSpc>
              <a:buFont typeface="Wingdings" panose="05000000000000000000" pitchFamily="2" charset="2"/>
              <a:buNone/>
            </a:pPr>
            <a:r>
              <a:rPr lang="en-US" altLang="en-US" sz="2400" dirty="0">
                <a:latin typeface="Abadi" panose="020B0604020104020204" pitchFamily="34" charset="0"/>
                <a:ea typeface="ＭＳ Ｐゴシック" panose="020B0600070205080204" pitchFamily="34" charset="-128"/>
              </a:rPr>
              <a:t>We shall overcome,</a:t>
            </a:r>
          </a:p>
          <a:p>
            <a:pPr algn="ctr" eaLnBrk="1" hangingPunct="1">
              <a:lnSpc>
                <a:spcPct val="90000"/>
              </a:lnSpc>
              <a:buFont typeface="Wingdings" panose="05000000000000000000" pitchFamily="2" charset="2"/>
              <a:buNone/>
            </a:pPr>
            <a:r>
              <a:rPr lang="en-US" altLang="en-US" sz="2400" dirty="0">
                <a:latin typeface="Abadi" panose="020B0604020104020204" pitchFamily="34" charset="0"/>
                <a:ea typeface="ＭＳ Ｐゴシック" panose="020B0600070205080204" pitchFamily="34" charset="-128"/>
              </a:rPr>
              <a:t>We shall overcome,</a:t>
            </a:r>
          </a:p>
          <a:p>
            <a:pPr algn="ctr" eaLnBrk="1" hangingPunct="1">
              <a:lnSpc>
                <a:spcPct val="90000"/>
              </a:lnSpc>
              <a:buFont typeface="Wingdings" panose="05000000000000000000" pitchFamily="2" charset="2"/>
              <a:buNone/>
            </a:pPr>
            <a:r>
              <a:rPr lang="en-US" altLang="en-US" sz="2400" dirty="0">
                <a:latin typeface="Abadi" panose="020B0604020104020204" pitchFamily="34" charset="0"/>
                <a:ea typeface="ＭＳ Ｐゴシック" panose="020B0600070205080204" pitchFamily="34" charset="-128"/>
              </a:rPr>
              <a:t>We shall overcome some day.</a:t>
            </a:r>
          </a:p>
          <a:p>
            <a:pPr algn="ctr" eaLnBrk="1" hangingPunct="1">
              <a:lnSpc>
                <a:spcPct val="90000"/>
              </a:lnSpc>
              <a:buFont typeface="Wingdings" panose="05000000000000000000" pitchFamily="2" charset="2"/>
              <a:buNone/>
            </a:pPr>
            <a:r>
              <a:rPr lang="en-US" altLang="en-US" sz="2400" dirty="0">
                <a:latin typeface="Abadi" panose="020B0604020104020204" pitchFamily="34" charset="0"/>
                <a:ea typeface="ＭＳ Ｐゴシック" panose="020B0600070205080204" pitchFamily="34" charset="-128"/>
              </a:rPr>
              <a:t>Oh, deep in my heart (I know that)</a:t>
            </a:r>
          </a:p>
          <a:p>
            <a:pPr algn="ctr" eaLnBrk="1" hangingPunct="1">
              <a:lnSpc>
                <a:spcPct val="90000"/>
              </a:lnSpc>
              <a:buFont typeface="Wingdings" panose="05000000000000000000" pitchFamily="2" charset="2"/>
              <a:buNone/>
            </a:pPr>
            <a:r>
              <a:rPr lang="en-US" altLang="en-US" sz="2400" dirty="0">
                <a:latin typeface="Abadi" panose="020B0604020104020204" pitchFamily="34" charset="0"/>
                <a:ea typeface="ＭＳ Ｐゴシック" panose="020B0600070205080204" pitchFamily="34" charset="-128"/>
              </a:rPr>
              <a:t>I do believe:  We shall overcome some day.</a:t>
            </a:r>
          </a:p>
          <a:p>
            <a:pPr algn="ctr" eaLnBrk="1" hangingPunct="1">
              <a:lnSpc>
                <a:spcPct val="90000"/>
              </a:lnSpc>
              <a:buFont typeface="Wingdings" panose="05000000000000000000" pitchFamily="2" charset="2"/>
              <a:buNone/>
            </a:pPr>
            <a:r>
              <a:rPr lang="en-US" altLang="en-US" sz="2400" dirty="0">
                <a:latin typeface="Abadi" panose="020B0604020104020204" pitchFamily="34" charset="0"/>
                <a:ea typeface="ＭＳ Ｐゴシック" panose="020B0600070205080204" pitchFamily="34" charset="-128"/>
              </a:rPr>
              <a:t>We’ll walk hand in hand.</a:t>
            </a:r>
          </a:p>
          <a:p>
            <a:pPr algn="ctr" eaLnBrk="1" hangingPunct="1">
              <a:lnSpc>
                <a:spcPct val="90000"/>
              </a:lnSpc>
              <a:buFont typeface="Wingdings" panose="05000000000000000000" pitchFamily="2" charset="2"/>
              <a:buNone/>
            </a:pPr>
            <a:r>
              <a:rPr lang="en-US" altLang="en-US" sz="2400" dirty="0">
                <a:latin typeface="Abadi" panose="020B0604020104020204" pitchFamily="34" charset="0"/>
                <a:ea typeface="ＭＳ Ｐゴシック" panose="020B0600070205080204" pitchFamily="34" charset="-128"/>
              </a:rPr>
              <a:t>We shall live in peace.</a:t>
            </a:r>
          </a:p>
          <a:p>
            <a:pPr algn="ctr" eaLnBrk="1" hangingPunct="1">
              <a:lnSpc>
                <a:spcPct val="90000"/>
              </a:lnSpc>
              <a:buFont typeface="Wingdings" panose="05000000000000000000" pitchFamily="2" charset="2"/>
              <a:buNone/>
            </a:pPr>
            <a:r>
              <a:rPr lang="en-US" altLang="en-US" sz="2400" dirty="0">
                <a:latin typeface="Abadi" panose="020B0604020104020204" pitchFamily="34" charset="0"/>
                <a:ea typeface="ＭＳ Ｐゴシック" panose="020B0600070205080204" pitchFamily="34" charset="-128"/>
              </a:rPr>
              <a:t>We are not afraid</a:t>
            </a:r>
          </a:p>
          <a:p>
            <a:pPr algn="ctr" eaLnBrk="1" hangingPunct="1">
              <a:lnSpc>
                <a:spcPct val="90000"/>
              </a:lnSpc>
              <a:buFont typeface="Wingdings" panose="05000000000000000000" pitchFamily="2" charset="2"/>
              <a:buNone/>
            </a:pPr>
            <a:r>
              <a:rPr lang="en-US" altLang="en-US" sz="2400" dirty="0">
                <a:latin typeface="Abadi" panose="020B0604020104020204" pitchFamily="34" charset="0"/>
                <a:ea typeface="ＭＳ Ｐゴシック" panose="020B0600070205080204" pitchFamily="34" charset="-128"/>
              </a:rPr>
              <a:t>We shall all be free.</a:t>
            </a:r>
          </a:p>
          <a:p>
            <a:pPr algn="ctr" eaLnBrk="1" hangingPunct="1">
              <a:lnSpc>
                <a:spcPct val="90000"/>
              </a:lnSpc>
              <a:buFont typeface="Wingdings" panose="05000000000000000000" pitchFamily="2" charset="2"/>
              <a:buNone/>
            </a:pPr>
            <a:r>
              <a:rPr lang="en-US" altLang="en-US" sz="2400" dirty="0">
                <a:latin typeface="Abadi" panose="020B0604020104020204" pitchFamily="34" charset="0"/>
                <a:ea typeface="ＭＳ Ｐゴシック" panose="020B0600070205080204" pitchFamily="34" charset="-128"/>
              </a:rPr>
              <a:t>We are not alone.</a:t>
            </a:r>
          </a:p>
        </p:txBody>
      </p:sp>
      <p:pic>
        <p:nvPicPr>
          <p:cNvPr id="36868" name="Picture 9" descr="F:\Dr. King\mlk3.gif">
            <a:hlinkClick r:id="rId3"/>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t="17188" r="42186" b="15337"/>
          <a:stretch>
            <a:fillRect/>
          </a:stretch>
        </p:blipFill>
        <p:spPr>
          <a:xfrm>
            <a:off x="481013" y="2209800"/>
            <a:ext cx="3024187" cy="4221163"/>
          </a:xfrm>
          <a:noFill/>
        </p:spPr>
      </p:pic>
      <p:sp>
        <p:nvSpPr>
          <p:cNvPr id="2" name="Rectangle 1"/>
          <p:cNvSpPr/>
          <p:nvPr/>
        </p:nvSpPr>
        <p:spPr>
          <a:xfrm>
            <a:off x="35626" y="71735"/>
            <a:ext cx="9187131" cy="923330"/>
          </a:xfrm>
          <a:prstGeom prst="rect">
            <a:avLst/>
          </a:prstGeom>
          <a:noFill/>
        </p:spPr>
        <p:txBody>
          <a:bodyPr wrap="none">
            <a:spAutoFit/>
          </a:bodyPr>
          <a:lstStyle/>
          <a:p>
            <a:pPr algn="ctr" eaLnBrk="1" hangingPunct="1">
              <a:defRPr/>
            </a:pP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a typeface="+mn-ea"/>
                <a:cs typeface="Arial" panose="020B0604020202020204" pitchFamily="34" charset="0"/>
              </a:rPr>
              <a:t>Peaceful Protests Continue</a:t>
            </a:r>
          </a:p>
        </p:txBody>
      </p:sp>
      <p:sp>
        <p:nvSpPr>
          <p:cNvPr id="36870" name="Footer Placeholder 2"/>
          <p:cNvSpPr>
            <a:spLocks noGrp="1"/>
          </p:cNvSpPr>
          <p:nvPr>
            <p:ph type="ftr" sz="quarter" idx="11"/>
          </p:nvPr>
        </p:nvSpPr>
        <p:spPr>
          <a:xfrm>
            <a:off x="546100" y="6430963"/>
            <a:ext cx="2895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sp>
        <p:nvSpPr>
          <p:cNvPr id="4" name="Callout: Down Arrow 3">
            <a:extLst>
              <a:ext uri="{FF2B5EF4-FFF2-40B4-BE49-F238E27FC236}">
                <a16:creationId xmlns:a16="http://schemas.microsoft.com/office/drawing/2014/main" id="{719724EB-EFCE-4863-9128-C53CA12E35EF}"/>
              </a:ext>
            </a:extLst>
          </p:cNvPr>
          <p:cNvSpPr/>
          <p:nvPr/>
        </p:nvSpPr>
        <p:spPr bwMode="auto">
          <a:xfrm>
            <a:off x="304800" y="1066800"/>
            <a:ext cx="3505200" cy="1447800"/>
          </a:xfrm>
          <a:prstGeom prst="downArrow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charset="0"/>
            </a:endParaRPr>
          </a:p>
        </p:txBody>
      </p:sp>
      <p:sp>
        <p:nvSpPr>
          <p:cNvPr id="3" name="TextBox 2">
            <a:extLst>
              <a:ext uri="{FF2B5EF4-FFF2-40B4-BE49-F238E27FC236}">
                <a16:creationId xmlns:a16="http://schemas.microsoft.com/office/drawing/2014/main" id="{4EBAB44E-81A9-4A29-A0DE-0DD7E05778A0}"/>
              </a:ext>
            </a:extLst>
          </p:cNvPr>
          <p:cNvSpPr txBox="1"/>
          <p:nvPr/>
        </p:nvSpPr>
        <p:spPr>
          <a:xfrm>
            <a:off x="381000" y="1066800"/>
            <a:ext cx="3352800" cy="923330"/>
          </a:xfrm>
          <a:prstGeom prst="rect">
            <a:avLst/>
          </a:prstGeom>
          <a:noFill/>
        </p:spPr>
        <p:txBody>
          <a:bodyPr wrap="square" rtlCol="0">
            <a:spAutoFit/>
          </a:bodyPr>
          <a:lstStyle/>
          <a:p>
            <a:r>
              <a:rPr lang="en-US" b="1" dirty="0">
                <a:solidFill>
                  <a:schemeClr val="bg2"/>
                </a:solidFill>
              </a:rPr>
              <a:t>Click the picture below to hear the song that defined the Civil Rights Movement. </a:t>
            </a:r>
          </a:p>
        </p:txBody>
      </p:sp>
    </p:spTree>
  </p:cSld>
  <p:clrMapOvr>
    <a:masterClrMapping/>
  </p:clrMapOvr>
  <p:transition spd="slow">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3"/>
          <p:cNvSpPr txBox="1">
            <a:spLocks noChangeArrowheads="1"/>
          </p:cNvSpPr>
          <p:nvPr/>
        </p:nvSpPr>
        <p:spPr bwMode="auto">
          <a:xfrm>
            <a:off x="4343400" y="2209800"/>
            <a:ext cx="4495800" cy="4031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eaLnBrk="1" hangingPunct="1">
              <a:spcBef>
                <a:spcPct val="50000"/>
              </a:spcBef>
              <a:buFontTx/>
              <a:buNone/>
            </a:pPr>
            <a:r>
              <a:rPr lang="en-US" altLang="en-US" dirty="0">
                <a:latin typeface="Arial Rounded MT Bold" panose="020F0704030504030204" pitchFamily="34" charset="0"/>
                <a:cs typeface="Aharoni" pitchFamily="2" charset="0"/>
              </a:rPr>
              <a:t>In 1960, King was arrested  for participating in a lunch counter sit-in in Atlanta, Georgia and sentenced to four months of hard labor on a chain gang. </a:t>
            </a:r>
          </a:p>
        </p:txBody>
      </p:sp>
      <p:sp>
        <p:nvSpPr>
          <p:cNvPr id="5" name="Title 1"/>
          <p:cNvSpPr txBox="1">
            <a:spLocks/>
          </p:cNvSpPr>
          <p:nvPr/>
        </p:nvSpPr>
        <p:spPr>
          <a:xfrm>
            <a:off x="990600" y="15240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pitchFamily="34" charset="0"/>
              </a:defRPr>
            </a:lvl2pPr>
            <a:lvl3pPr algn="ctr" rtl="0" eaLnBrk="0" fontAlgn="base" hangingPunct="0">
              <a:spcBef>
                <a:spcPct val="0"/>
              </a:spcBef>
              <a:spcAft>
                <a:spcPct val="0"/>
              </a:spcAft>
              <a:defRPr sz="4400">
                <a:solidFill>
                  <a:schemeClr val="tx2"/>
                </a:solidFill>
                <a:latin typeface="Impact" pitchFamily="34" charset="0"/>
              </a:defRPr>
            </a:lvl3pPr>
            <a:lvl4pPr algn="ctr" rtl="0" eaLnBrk="0" fontAlgn="base" hangingPunct="0">
              <a:spcBef>
                <a:spcPct val="0"/>
              </a:spcBef>
              <a:spcAft>
                <a:spcPct val="0"/>
              </a:spcAft>
              <a:defRPr sz="4400">
                <a:solidFill>
                  <a:schemeClr val="tx2"/>
                </a:solidFill>
                <a:latin typeface="Impact" pitchFamily="34" charset="0"/>
              </a:defRPr>
            </a:lvl4pPr>
            <a:lvl5pPr algn="ctr" rtl="0" eaLnBrk="0" fontAlgn="base" hangingPunct="0">
              <a:spcBef>
                <a:spcPct val="0"/>
              </a:spcBef>
              <a:spcAft>
                <a:spcPct val="0"/>
              </a:spcAft>
              <a:defRPr sz="4400">
                <a:solidFill>
                  <a:schemeClr val="tx2"/>
                </a:solidFill>
                <a:latin typeface="Impact" pitchFamily="34" charset="0"/>
              </a:defRPr>
            </a:lvl5pPr>
            <a:lvl6pPr marL="457200" algn="ctr" rtl="0" eaLnBrk="1" fontAlgn="base" hangingPunct="1">
              <a:spcBef>
                <a:spcPct val="0"/>
              </a:spcBef>
              <a:spcAft>
                <a:spcPct val="0"/>
              </a:spcAft>
              <a:defRPr sz="4400">
                <a:solidFill>
                  <a:schemeClr val="tx2"/>
                </a:solidFill>
                <a:latin typeface="Times New Roman" charset="0"/>
              </a:defRPr>
            </a:lvl6pPr>
            <a:lvl7pPr marL="914400" algn="ctr" rtl="0" eaLnBrk="1" fontAlgn="base" hangingPunct="1">
              <a:spcBef>
                <a:spcPct val="0"/>
              </a:spcBef>
              <a:spcAft>
                <a:spcPct val="0"/>
              </a:spcAft>
              <a:defRPr sz="4400">
                <a:solidFill>
                  <a:schemeClr val="tx2"/>
                </a:solidFill>
                <a:latin typeface="Times New Roman" charset="0"/>
              </a:defRPr>
            </a:lvl7pPr>
            <a:lvl8pPr marL="1371600" algn="ctr" rtl="0" eaLnBrk="1" fontAlgn="base" hangingPunct="1">
              <a:spcBef>
                <a:spcPct val="0"/>
              </a:spcBef>
              <a:spcAft>
                <a:spcPct val="0"/>
              </a:spcAft>
              <a:defRPr sz="4400">
                <a:solidFill>
                  <a:schemeClr val="tx2"/>
                </a:solidFill>
                <a:latin typeface="Times New Roman" charset="0"/>
              </a:defRPr>
            </a:lvl8pPr>
            <a:lvl9pPr marL="1828800" algn="ctr" rtl="0" eaLnBrk="1" fontAlgn="base" hangingPunct="1">
              <a:spcBef>
                <a:spcPct val="0"/>
              </a:spcBef>
              <a:spcAft>
                <a:spcPct val="0"/>
              </a:spcAft>
              <a:defRPr sz="4400">
                <a:solidFill>
                  <a:schemeClr val="tx2"/>
                </a:solidFill>
                <a:latin typeface="Times New Roman" charset="0"/>
              </a:defRPr>
            </a:lvl9pPr>
          </a:lstStyle>
          <a:p>
            <a:pPr>
              <a:defRPr/>
            </a:pPr>
            <a:r>
              <a:rPr lang="en-US" kern="0" dirty="0"/>
              <a:t>Dr. King is arrested during a  peaceful lunch counter sit-in. </a:t>
            </a:r>
          </a:p>
        </p:txBody>
      </p:sp>
      <p:sp>
        <p:nvSpPr>
          <p:cNvPr id="43015" name="Footer Placeholder 1"/>
          <p:cNvSpPr>
            <a:spLocks noGrp="1"/>
          </p:cNvSpPr>
          <p:nvPr>
            <p:ph type="ftr" sz="quarter" idx="11"/>
          </p:nvPr>
        </p:nvSpPr>
        <p:spPr>
          <a:xfrm>
            <a:off x="328613" y="6442075"/>
            <a:ext cx="2895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pic>
        <p:nvPicPr>
          <p:cNvPr id="2" name="Picture 1">
            <a:extLst>
              <a:ext uri="{FF2B5EF4-FFF2-40B4-BE49-F238E27FC236}">
                <a16:creationId xmlns:a16="http://schemas.microsoft.com/office/drawing/2014/main" id="{25C666F4-D163-475F-A0CE-D1B3E9DBBF6C}"/>
              </a:ext>
            </a:extLst>
          </p:cNvPr>
          <p:cNvPicPr>
            <a:picLocks noChangeAspect="1"/>
          </p:cNvPicPr>
          <p:nvPr/>
        </p:nvPicPr>
        <p:blipFill>
          <a:blip r:embed="rId3"/>
          <a:stretch>
            <a:fillRect/>
          </a:stretch>
        </p:blipFill>
        <p:spPr>
          <a:xfrm>
            <a:off x="304800" y="2133600"/>
            <a:ext cx="3877310" cy="3276600"/>
          </a:xfrm>
          <a:prstGeom prst="rect">
            <a:avLst/>
          </a:prstGeom>
        </p:spPr>
      </p:pic>
      <p:pic>
        <p:nvPicPr>
          <p:cNvPr id="3" name="Picture 2">
            <a:extLst>
              <a:ext uri="{FF2B5EF4-FFF2-40B4-BE49-F238E27FC236}">
                <a16:creationId xmlns:a16="http://schemas.microsoft.com/office/drawing/2014/main" id="{AF2E8E9B-747D-48C4-8B63-870A75215663}"/>
              </a:ext>
            </a:extLst>
          </p:cNvPr>
          <p:cNvPicPr>
            <a:picLocks noChangeAspect="1"/>
          </p:cNvPicPr>
          <p:nvPr/>
        </p:nvPicPr>
        <p:blipFill>
          <a:blip r:embed="rId4"/>
          <a:stretch>
            <a:fillRect/>
          </a:stretch>
        </p:blipFill>
        <p:spPr>
          <a:xfrm>
            <a:off x="228600" y="4038600"/>
            <a:ext cx="3543300" cy="2362200"/>
          </a:xfrm>
          <a:prstGeom prst="rect">
            <a:avLst/>
          </a:prstGeom>
        </p:spPr>
      </p:pic>
    </p:spTree>
  </p:cSld>
  <p:clrMapOvr>
    <a:masterClrMapping/>
  </p:clrMapOvr>
  <p:transition spd="med">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fter heargin oct 25 19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28600"/>
            <a:ext cx="3248025"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1" name="Text Box 3"/>
          <p:cNvSpPr txBox="1">
            <a:spLocks noChangeArrowheads="1"/>
          </p:cNvSpPr>
          <p:nvPr/>
        </p:nvSpPr>
        <p:spPr bwMode="auto">
          <a:xfrm>
            <a:off x="3400425" y="1981200"/>
            <a:ext cx="5743575" cy="4401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eaLnBrk="1" hangingPunct="1">
              <a:spcBef>
                <a:spcPct val="50000"/>
              </a:spcBef>
              <a:buFontTx/>
              <a:buNone/>
            </a:pPr>
            <a:r>
              <a:rPr lang="en-US" altLang="en-US" sz="2800" dirty="0">
                <a:latin typeface="Arial Rounded MT Bold" panose="020F0704030504030204" pitchFamily="34" charset="0"/>
              </a:rPr>
              <a:t>Presidential candidate John F. Kennedy heard the news about the imprisonment and called Coretta to offer her comfort and sympathy. Coretta told him she was afraid for his life in prison. </a:t>
            </a:r>
            <a:r>
              <a:rPr lang="en-US" altLang="en-US" sz="2800" dirty="0">
                <a:latin typeface="Arial Rounded MT Bold" panose="020F0704030504030204" pitchFamily="34" charset="0"/>
                <a:cs typeface="Aharoni" pitchFamily="2" charset="0"/>
              </a:rPr>
              <a:t>Martin received strong encouragement as a result of this telephone call to Coretta from John F. Kennedy.  </a:t>
            </a:r>
          </a:p>
        </p:txBody>
      </p:sp>
      <p:pic>
        <p:nvPicPr>
          <p:cNvPr id="43012" name="Picture 4" descr="kenned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288" y="4148138"/>
            <a:ext cx="1363662"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a:xfrm>
            <a:off x="1981200" y="195263"/>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pitchFamily="34" charset="0"/>
              </a:defRPr>
            </a:lvl2pPr>
            <a:lvl3pPr algn="ctr" rtl="0" eaLnBrk="0" fontAlgn="base" hangingPunct="0">
              <a:spcBef>
                <a:spcPct val="0"/>
              </a:spcBef>
              <a:spcAft>
                <a:spcPct val="0"/>
              </a:spcAft>
              <a:defRPr sz="4400">
                <a:solidFill>
                  <a:schemeClr val="tx2"/>
                </a:solidFill>
                <a:latin typeface="Impact" pitchFamily="34" charset="0"/>
              </a:defRPr>
            </a:lvl3pPr>
            <a:lvl4pPr algn="ctr" rtl="0" eaLnBrk="0" fontAlgn="base" hangingPunct="0">
              <a:spcBef>
                <a:spcPct val="0"/>
              </a:spcBef>
              <a:spcAft>
                <a:spcPct val="0"/>
              </a:spcAft>
              <a:defRPr sz="4400">
                <a:solidFill>
                  <a:schemeClr val="tx2"/>
                </a:solidFill>
                <a:latin typeface="Impact" pitchFamily="34" charset="0"/>
              </a:defRPr>
            </a:lvl4pPr>
            <a:lvl5pPr algn="ctr" rtl="0" eaLnBrk="0" fontAlgn="base" hangingPunct="0">
              <a:spcBef>
                <a:spcPct val="0"/>
              </a:spcBef>
              <a:spcAft>
                <a:spcPct val="0"/>
              </a:spcAft>
              <a:defRPr sz="4400">
                <a:solidFill>
                  <a:schemeClr val="tx2"/>
                </a:solidFill>
                <a:latin typeface="Impact" pitchFamily="34" charset="0"/>
              </a:defRPr>
            </a:lvl5pPr>
            <a:lvl6pPr marL="457200" algn="ctr" rtl="0" eaLnBrk="1" fontAlgn="base" hangingPunct="1">
              <a:spcBef>
                <a:spcPct val="0"/>
              </a:spcBef>
              <a:spcAft>
                <a:spcPct val="0"/>
              </a:spcAft>
              <a:defRPr sz="4400">
                <a:solidFill>
                  <a:schemeClr val="tx2"/>
                </a:solidFill>
                <a:latin typeface="Times New Roman" charset="0"/>
              </a:defRPr>
            </a:lvl6pPr>
            <a:lvl7pPr marL="914400" algn="ctr" rtl="0" eaLnBrk="1" fontAlgn="base" hangingPunct="1">
              <a:spcBef>
                <a:spcPct val="0"/>
              </a:spcBef>
              <a:spcAft>
                <a:spcPct val="0"/>
              </a:spcAft>
              <a:defRPr sz="4400">
                <a:solidFill>
                  <a:schemeClr val="tx2"/>
                </a:solidFill>
                <a:latin typeface="Times New Roman" charset="0"/>
              </a:defRPr>
            </a:lvl7pPr>
            <a:lvl8pPr marL="1371600" algn="ctr" rtl="0" eaLnBrk="1" fontAlgn="base" hangingPunct="1">
              <a:spcBef>
                <a:spcPct val="0"/>
              </a:spcBef>
              <a:spcAft>
                <a:spcPct val="0"/>
              </a:spcAft>
              <a:defRPr sz="4400">
                <a:solidFill>
                  <a:schemeClr val="tx2"/>
                </a:solidFill>
                <a:latin typeface="Times New Roman" charset="0"/>
              </a:defRPr>
            </a:lvl8pPr>
            <a:lvl9pPr marL="1828800" algn="ctr" rtl="0" eaLnBrk="1" fontAlgn="base" hangingPunct="1">
              <a:spcBef>
                <a:spcPct val="0"/>
              </a:spcBef>
              <a:spcAft>
                <a:spcPct val="0"/>
              </a:spcAft>
              <a:defRPr sz="4400">
                <a:solidFill>
                  <a:schemeClr val="tx2"/>
                </a:solidFill>
                <a:latin typeface="Times New Roman" charset="0"/>
              </a:defRPr>
            </a:lvl9pPr>
          </a:lstStyle>
          <a:p>
            <a:pPr>
              <a:defRPr/>
            </a:pPr>
            <a:r>
              <a:rPr lang="en-US" kern="0" dirty="0"/>
              <a:t>John F. Kennedy</a:t>
            </a:r>
          </a:p>
          <a:p>
            <a:pPr>
              <a:defRPr/>
            </a:pPr>
            <a:r>
              <a:rPr lang="en-US" kern="0" dirty="0"/>
              <a:t> phoned Coretta</a:t>
            </a:r>
          </a:p>
        </p:txBody>
      </p:sp>
      <p:sp>
        <p:nvSpPr>
          <p:cNvPr id="43014" name="Text Box 9"/>
          <p:cNvSpPr txBox="1">
            <a:spLocks noChangeArrowheads="1"/>
          </p:cNvSpPr>
          <p:nvPr/>
        </p:nvSpPr>
        <p:spPr bwMode="auto">
          <a:xfrm>
            <a:off x="781050" y="5972175"/>
            <a:ext cx="186055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eaLnBrk="1" hangingPunct="1">
              <a:spcBef>
                <a:spcPct val="0"/>
              </a:spcBef>
              <a:buFontTx/>
              <a:buNone/>
            </a:pPr>
            <a:r>
              <a:rPr lang="en-US" altLang="en-US" sz="1600">
                <a:latin typeface="Verdana" panose="020B0604030504040204" pitchFamily="34" charset="0"/>
              </a:rPr>
              <a:t>John F. Kennedy</a:t>
            </a:r>
          </a:p>
        </p:txBody>
      </p:sp>
      <p:sp>
        <p:nvSpPr>
          <p:cNvPr id="43015" name="Footer Placeholder 1"/>
          <p:cNvSpPr>
            <a:spLocks noGrp="1"/>
          </p:cNvSpPr>
          <p:nvPr>
            <p:ph type="ftr" sz="quarter" idx="11"/>
          </p:nvPr>
        </p:nvSpPr>
        <p:spPr>
          <a:xfrm>
            <a:off x="328613" y="6442075"/>
            <a:ext cx="2895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spTree>
    <p:extLst>
      <p:ext uri="{BB962C8B-B14F-4D97-AF65-F5344CB8AC3E}">
        <p14:creationId xmlns:p14="http://schemas.microsoft.com/office/powerpoint/2010/main" val="61849608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33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iren[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5591" y="457200"/>
            <a:ext cx="7532832" cy="923330"/>
          </a:xfrm>
          <a:prstGeom prst="rect">
            <a:avLst/>
          </a:prstGeom>
          <a:noFill/>
        </p:spPr>
        <p:txBody>
          <a:bodyPr wrap="none">
            <a:spAutoFit/>
          </a:bodyPr>
          <a:lstStyle/>
          <a:p>
            <a:pPr algn="ctr" eaLnBrk="1" hangingPunct="1">
              <a:defRPr/>
            </a:pP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a typeface="+mn-ea"/>
                <a:cs typeface="Arial" panose="020B0604020202020204" pitchFamily="34" charset="0"/>
              </a:rPr>
              <a:t>Release from prison…</a:t>
            </a:r>
          </a:p>
        </p:txBody>
      </p:sp>
      <p:pic>
        <p:nvPicPr>
          <p:cNvPr id="45059" name="Picture 8" descr="http://www.education-india.net/inspirationals/rf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164773"/>
            <a:ext cx="1828800" cy="37026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60" name="Text Box 9"/>
          <p:cNvSpPr txBox="1">
            <a:spLocks noChangeArrowheads="1"/>
          </p:cNvSpPr>
          <p:nvPr/>
        </p:nvSpPr>
        <p:spPr bwMode="auto">
          <a:xfrm>
            <a:off x="685800" y="5929313"/>
            <a:ext cx="18827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eaLnBrk="1" hangingPunct="1">
              <a:spcBef>
                <a:spcPct val="0"/>
              </a:spcBef>
              <a:buFontTx/>
              <a:buNone/>
            </a:pPr>
            <a:r>
              <a:rPr lang="en-US" altLang="en-US" sz="1600">
                <a:latin typeface="Verdana" panose="020B0604030504040204" pitchFamily="34" charset="0"/>
              </a:rPr>
              <a:t>Bobby Kennedy</a:t>
            </a:r>
          </a:p>
        </p:txBody>
      </p:sp>
      <p:sp>
        <p:nvSpPr>
          <p:cNvPr id="45061" name="TextBox 5"/>
          <p:cNvSpPr txBox="1">
            <a:spLocks noChangeArrowheads="1"/>
          </p:cNvSpPr>
          <p:nvPr/>
        </p:nvSpPr>
        <p:spPr bwMode="auto">
          <a:xfrm>
            <a:off x="2819400" y="2057400"/>
            <a:ext cx="5867400" cy="3908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eaLnBrk="1" hangingPunct="1">
              <a:spcBef>
                <a:spcPct val="0"/>
              </a:spcBef>
              <a:buFontTx/>
              <a:buNone/>
            </a:pPr>
            <a:endParaRPr lang="en-US" altLang="en-US" sz="2400" dirty="0">
              <a:latin typeface="Arial Rounded MT Bold" panose="020F0704030504030204" pitchFamily="34" charset="0"/>
            </a:endParaRPr>
          </a:p>
          <a:p>
            <a:pPr eaLnBrk="1" hangingPunct="1">
              <a:spcBef>
                <a:spcPct val="0"/>
              </a:spcBef>
              <a:buFontTx/>
              <a:buNone/>
            </a:pPr>
            <a:r>
              <a:rPr lang="en-US" altLang="en-US" dirty="0">
                <a:latin typeface="Arial Rounded MT Bold" panose="020F0704030504030204" pitchFamily="34" charset="0"/>
              </a:rPr>
              <a:t>Sometime later, Senator Bobby Kennedy, JFK’s brother, was able to obtain Martin Luther King’s release from prison. Coretta was expecting another child at the time. </a:t>
            </a:r>
          </a:p>
        </p:txBody>
      </p:sp>
      <p:sp>
        <p:nvSpPr>
          <p:cNvPr id="45062" name="Footer Placeholder 7"/>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spTree>
  </p:cSld>
  <p:clrMapOvr>
    <a:masterClrMapping/>
  </p:clrMapOvr>
  <p:transition spd="med">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381000"/>
            <a:ext cx="7772400" cy="1143000"/>
          </a:xfrm>
        </p:spPr>
        <p:txBody>
          <a:bodyPr/>
          <a:lstStyle/>
          <a:p>
            <a:r>
              <a:rPr lang="en-US" altLang="en-US">
                <a:ea typeface="ＭＳ Ｐゴシック" panose="020B0600070205080204" pitchFamily="34" charset="-128"/>
              </a:rPr>
              <a:t>Martin Luther King, Jr. and Family,</a:t>
            </a:r>
            <a:br>
              <a:rPr lang="en-US" altLang="en-US">
                <a:ea typeface="ＭＳ Ｐゴシック" panose="020B0600070205080204" pitchFamily="34" charset="-128"/>
              </a:rPr>
            </a:br>
            <a:r>
              <a:rPr lang="en-US" altLang="en-US">
                <a:ea typeface="ＭＳ Ｐゴシック" panose="020B0600070205080204" pitchFamily="34" charset="-128"/>
              </a:rPr>
              <a:t>1963</a:t>
            </a:r>
          </a:p>
        </p:txBody>
      </p:sp>
      <p:sp>
        <p:nvSpPr>
          <p:cNvPr id="46083" name="Footer Placeholder 2"/>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pic>
        <p:nvPicPr>
          <p:cNvPr id="4608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286000"/>
            <a:ext cx="4343400" cy="2443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85" name="Picture 4"/>
          <p:cNvPicPr>
            <a:picLocks noChangeAspect="1"/>
          </p:cNvPicPr>
          <p:nvPr/>
        </p:nvPicPr>
        <p:blipFill>
          <a:blip r:embed="rId3">
            <a:extLst>
              <a:ext uri="{28A0092B-C50C-407E-A947-70E740481C1C}">
                <a14:useLocalDpi xmlns:a14="http://schemas.microsoft.com/office/drawing/2010/main" val="0"/>
              </a:ext>
            </a:extLst>
          </a:blip>
          <a:srcRect r="-623" b="3255"/>
          <a:stretch>
            <a:fillRect/>
          </a:stretch>
        </p:blipFill>
        <p:spPr bwMode="auto">
          <a:xfrm>
            <a:off x="381000" y="2209800"/>
            <a:ext cx="3276600" cy="396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mlk4"/>
          <p:cNvPicPr>
            <a:picLocks noChangeAspect="1" noChangeArrowheads="1"/>
          </p:cNvPicPr>
          <p:nvPr/>
        </p:nvPicPr>
        <p:blipFill>
          <a:blip r:embed="rId3">
            <a:extLst>
              <a:ext uri="{28A0092B-C50C-407E-A947-70E740481C1C}">
                <a14:useLocalDpi xmlns:a14="http://schemas.microsoft.com/office/drawing/2010/main" val="0"/>
              </a:ext>
            </a:extLst>
          </a:blip>
          <a:srcRect l="-5797" t="-1292" r="10146" b="5678"/>
          <a:stretch>
            <a:fillRect/>
          </a:stretch>
        </p:blipFill>
        <p:spPr bwMode="auto">
          <a:xfrm>
            <a:off x="-4864" y="2590800"/>
            <a:ext cx="3128131" cy="350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3" name="Rectangle 3"/>
          <p:cNvSpPr>
            <a:spLocks noGrp="1" noChangeArrowheads="1"/>
          </p:cNvSpPr>
          <p:nvPr>
            <p:ph type="title"/>
          </p:nvPr>
        </p:nvSpPr>
        <p:spPr>
          <a:xfrm>
            <a:off x="609600" y="-1524000"/>
            <a:ext cx="8001000" cy="4724400"/>
          </a:xfrm>
        </p:spPr>
        <p:txBody>
          <a:bodyPr/>
          <a:lstStyle/>
          <a:p>
            <a:pPr eaLnBrk="1" hangingPunct="1"/>
            <a:r>
              <a:rPr lang="en-US" altLang="en-US" sz="4800" dirty="0">
                <a:ea typeface="ＭＳ Ｐゴシック" panose="020B0600070205080204" pitchFamily="34" charset="-128"/>
              </a:rPr>
              <a:t>“Letter from Birmingham Jail”</a:t>
            </a:r>
            <a:br>
              <a:rPr lang="en-US" altLang="en-US" sz="4800" dirty="0">
                <a:ea typeface="ＭＳ Ｐゴシック" panose="020B0600070205080204" pitchFamily="34" charset="-128"/>
              </a:rPr>
            </a:br>
            <a:r>
              <a:rPr lang="en-US" altLang="en-US" sz="4800" dirty="0">
                <a:ea typeface="ＭＳ Ｐゴシック" panose="020B0600070205080204" pitchFamily="34" charset="-128"/>
              </a:rPr>
              <a:t>Makes an impact.</a:t>
            </a:r>
          </a:p>
        </p:txBody>
      </p:sp>
      <p:sp>
        <p:nvSpPr>
          <p:cNvPr id="40964" name="Footer Placeholder 1"/>
          <p:cNvSpPr>
            <a:spLocks noGrp="1"/>
          </p:cNvSpPr>
          <p:nvPr>
            <p:ph type="ftr" sz="quarter" idx="11"/>
          </p:nvPr>
        </p:nvSpPr>
        <p:spPr>
          <a:xfrm>
            <a:off x="3124200" y="6394315"/>
            <a:ext cx="2895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dirty="0"/>
              <a:t>© HappyEdugator</a:t>
            </a:r>
          </a:p>
        </p:txBody>
      </p:sp>
      <p:sp>
        <p:nvSpPr>
          <p:cNvPr id="6" name="TextBox 5">
            <a:extLst>
              <a:ext uri="{FF2B5EF4-FFF2-40B4-BE49-F238E27FC236}">
                <a16:creationId xmlns:a16="http://schemas.microsoft.com/office/drawing/2014/main" id="{C45DEEF2-C583-4AD7-BE2F-08C479A9F16F}"/>
              </a:ext>
            </a:extLst>
          </p:cNvPr>
          <p:cNvSpPr txBox="1"/>
          <p:nvPr/>
        </p:nvSpPr>
        <p:spPr>
          <a:xfrm>
            <a:off x="3265251" y="2133600"/>
            <a:ext cx="5867400" cy="4431983"/>
          </a:xfrm>
          <a:prstGeom prst="rect">
            <a:avLst/>
          </a:prstGeom>
          <a:noFill/>
        </p:spPr>
        <p:txBody>
          <a:bodyPr wrap="square">
            <a:spAutoFit/>
          </a:bodyPr>
          <a:lstStyle/>
          <a:p>
            <a:r>
              <a:rPr lang="en-US" sz="2400" b="0" dirty="0">
                <a:effectLst/>
                <a:latin typeface="Arial Rounded MT Bold" panose="020F0704030504030204" pitchFamily="34" charset="0"/>
              </a:rPr>
              <a:t>From the Birmingham jail, where he was imprisoned </a:t>
            </a:r>
            <a:r>
              <a:rPr lang="en-US" sz="2400" dirty="0">
                <a:latin typeface="Arial Rounded MT Bold" panose="020F0704030504030204" pitchFamily="34" charset="0"/>
              </a:rPr>
              <a:t>for his involvement</a:t>
            </a:r>
            <a:r>
              <a:rPr lang="en-US" sz="2400" b="0" dirty="0">
                <a:effectLst/>
                <a:latin typeface="Arial Rounded MT Bold" panose="020F0704030504030204" pitchFamily="34" charset="0"/>
              </a:rPr>
              <a:t> in nonviolent marches against segregation, Dr. Martin Luther King, Jr., wrote an open letter saying that people have a moral responsibility to </a:t>
            </a:r>
            <a:r>
              <a:rPr lang="en-US" sz="2400" b="0" i="1" dirty="0">
                <a:solidFill>
                  <a:schemeClr val="accent6">
                    <a:lumMod val="60000"/>
                    <a:lumOff val="40000"/>
                  </a:schemeClr>
                </a:solidFill>
                <a:effectLst/>
                <a:latin typeface="Arial Rounded MT Bold" panose="020F0704030504030204" pitchFamily="34" charset="0"/>
              </a:rPr>
              <a:t>break unjust laws </a:t>
            </a:r>
            <a:r>
              <a:rPr lang="en-US" sz="2400" b="0" dirty="0">
                <a:effectLst/>
                <a:latin typeface="Arial Rounded MT Bold" panose="020F0704030504030204" pitchFamily="34" charset="0"/>
              </a:rPr>
              <a:t>and to take direct action rather than waiting possibly forever for justice to come through the courts.</a:t>
            </a:r>
            <a:r>
              <a:rPr lang="en-US" sz="2400" b="0" dirty="0">
                <a:solidFill>
                  <a:srgbClr val="202122"/>
                </a:solidFill>
                <a:effectLst/>
                <a:latin typeface="Arial Rounded MT Bold" panose="020F0704030504030204" pitchFamily="34" charset="0"/>
              </a:rPr>
              <a:t> </a:t>
            </a:r>
            <a:r>
              <a:rPr lang="en-US" sz="2400" dirty="0">
                <a:solidFill>
                  <a:schemeClr val="accent6">
                    <a:lumMod val="60000"/>
                    <a:lumOff val="40000"/>
                  </a:schemeClr>
                </a:solidFill>
                <a:latin typeface="Arial Rounded MT Bold" panose="020F0704030504030204" pitchFamily="34" charset="0"/>
              </a:rPr>
              <a:t>“</a:t>
            </a:r>
            <a:r>
              <a:rPr lang="en-US" sz="2400" b="0" dirty="0">
                <a:solidFill>
                  <a:schemeClr val="accent6">
                    <a:lumMod val="60000"/>
                    <a:lumOff val="40000"/>
                  </a:schemeClr>
                </a:solidFill>
                <a:effectLst/>
                <a:latin typeface="Arial Rounded MT Bold" panose="020F0704030504030204" pitchFamily="34" charset="0"/>
              </a:rPr>
              <a:t>Injustice anywhere is a threat to justice everywhere.”</a:t>
            </a:r>
          </a:p>
          <a:p>
            <a:endParaRPr lang="en-US" dirty="0">
              <a:solidFill>
                <a:schemeClr val="accent6">
                  <a:lumMod val="60000"/>
                  <a:lumOff val="40000"/>
                </a:schemeClr>
              </a:solidFill>
              <a:latin typeface="Arial Rounded MT Bold" panose="020F0704030504030204" pitchFamily="34" charset="0"/>
            </a:endParaRPr>
          </a:p>
        </p:txBody>
      </p:sp>
      <p:sp>
        <p:nvSpPr>
          <p:cNvPr id="8" name="TextBox 7">
            <a:extLst>
              <a:ext uri="{FF2B5EF4-FFF2-40B4-BE49-F238E27FC236}">
                <a16:creationId xmlns:a16="http://schemas.microsoft.com/office/drawing/2014/main" id="{D5840823-51D5-4FA5-9967-EF13089DD5F9}"/>
              </a:ext>
            </a:extLst>
          </p:cNvPr>
          <p:cNvSpPr txBox="1"/>
          <p:nvPr/>
        </p:nvSpPr>
        <p:spPr>
          <a:xfrm>
            <a:off x="533400" y="1981200"/>
            <a:ext cx="2209800" cy="584775"/>
          </a:xfrm>
          <a:prstGeom prst="rect">
            <a:avLst/>
          </a:prstGeom>
          <a:noFill/>
        </p:spPr>
        <p:txBody>
          <a:bodyPr wrap="square" rtlCol="0">
            <a:spAutoFit/>
          </a:bodyPr>
          <a:lstStyle/>
          <a:p>
            <a:pPr algn="ctr"/>
            <a:r>
              <a:rPr lang="en-US" sz="3200" b="1" dirty="0">
                <a:solidFill>
                  <a:schemeClr val="bg1">
                    <a:lumMod val="25000"/>
                  </a:schemeClr>
                </a:solidFill>
              </a:rPr>
              <a:t>1963</a:t>
            </a:r>
          </a:p>
        </p:txBody>
      </p:sp>
    </p:spTree>
  </p:cSld>
  <p:clrMapOvr>
    <a:masterClrMapping/>
  </p:clrMapOvr>
  <p:transition spd="med" advClick="0" advTm="4000">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3"/>
          <p:cNvSpPr txBox="1">
            <a:spLocks noChangeArrowheads="1"/>
          </p:cNvSpPr>
          <p:nvPr/>
        </p:nvSpPr>
        <p:spPr bwMode="auto">
          <a:xfrm>
            <a:off x="152400" y="2438400"/>
            <a:ext cx="4953000"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eaLnBrk="1" hangingPunct="1">
              <a:spcBef>
                <a:spcPct val="50000"/>
              </a:spcBef>
              <a:buFontTx/>
              <a:buNone/>
            </a:pPr>
            <a:r>
              <a:rPr lang="en-US" altLang="en-US" sz="2800" dirty="0">
                <a:latin typeface="Arial Rounded MT Bold" panose="020F0704030504030204" pitchFamily="34" charset="0"/>
                <a:cs typeface="Aharoni" pitchFamily="2" charset="0"/>
              </a:rPr>
              <a:t>Dr. King spoke to  250,000 civil rights supporters during the “March on Washington” August 28, 1963, for jobs and freedom. This march was in support of the Civil Rights Act. His words resounded in hearts around the world.</a:t>
            </a:r>
          </a:p>
        </p:txBody>
      </p:sp>
      <p:sp>
        <p:nvSpPr>
          <p:cNvPr id="2" name="Rectangle 1"/>
          <p:cNvSpPr/>
          <p:nvPr/>
        </p:nvSpPr>
        <p:spPr>
          <a:xfrm>
            <a:off x="533400" y="10236"/>
            <a:ext cx="7186584" cy="923330"/>
          </a:xfrm>
          <a:prstGeom prst="rect">
            <a:avLst/>
          </a:prstGeom>
          <a:noFill/>
        </p:spPr>
        <p:txBody>
          <a:bodyPr wrap="none">
            <a:spAutoFit/>
          </a:bodyPr>
          <a:lstStyle/>
          <a:p>
            <a:pPr algn="ctr" eaLnBrk="1" hangingPunct="1">
              <a:defRPr/>
            </a:pP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a typeface="+mn-ea"/>
                <a:cs typeface="Arial" panose="020B0604020202020204" pitchFamily="34" charset="0"/>
              </a:rPr>
              <a:t>Leading the people…</a:t>
            </a:r>
          </a:p>
        </p:txBody>
      </p:sp>
      <p:pic>
        <p:nvPicPr>
          <p:cNvPr id="4710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14400"/>
            <a:ext cx="2852738" cy="142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0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73675" y="1139825"/>
            <a:ext cx="3313113" cy="2484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1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925888"/>
            <a:ext cx="3954463" cy="2582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11" name="Footer Placeholder 5"/>
          <p:cNvSpPr>
            <a:spLocks noGrp="1"/>
          </p:cNvSpPr>
          <p:nvPr>
            <p:ph type="ftr" sz="quarter" idx="11"/>
          </p:nvPr>
        </p:nvSpPr>
        <p:spPr>
          <a:xfrm>
            <a:off x="3124200" y="6426200"/>
            <a:ext cx="2895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spTree>
  </p:cSld>
  <p:clrMapOvr>
    <a:masterClrMapping/>
  </p:clrMapOvr>
  <p:transition spd="med">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6"/>
          <p:cNvSpPr txBox="1">
            <a:spLocks noChangeArrowheads="1"/>
          </p:cNvSpPr>
          <p:nvPr/>
        </p:nvSpPr>
        <p:spPr bwMode="auto">
          <a:xfrm>
            <a:off x="762000" y="5334000"/>
            <a:ext cx="7467600"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lgn="ctr" eaLnBrk="1" hangingPunct="1">
              <a:spcBef>
                <a:spcPct val="50000"/>
              </a:spcBef>
              <a:buFontTx/>
              <a:buNone/>
            </a:pPr>
            <a:r>
              <a:rPr lang="en-US" altLang="en-US" sz="3600">
                <a:latin typeface="Arial Rounded MT Bold" panose="020F0704030504030204" pitchFamily="34" charset="0"/>
                <a:cs typeface="Aharoni" pitchFamily="2" charset="0"/>
              </a:rPr>
              <a:t>Dr. King made his famous “I Have a Dream” speech.</a:t>
            </a:r>
          </a:p>
        </p:txBody>
      </p:sp>
      <p:pic>
        <p:nvPicPr>
          <p:cNvPr id="4915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09600"/>
            <a:ext cx="7924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6" name="Footer Placeholder 3"/>
          <p:cNvSpPr>
            <a:spLocks noGrp="1"/>
          </p:cNvSpPr>
          <p:nvPr>
            <p:ph type="ftr" sz="quarter" idx="11"/>
          </p:nvPr>
        </p:nvSpPr>
        <p:spPr>
          <a:xfrm>
            <a:off x="3200400" y="6448425"/>
            <a:ext cx="2895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spTree>
  </p:cSld>
  <p:clrMapOvr>
    <a:masterClrMapping/>
  </p:clrMapOvr>
  <p:transition spd="med">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381000"/>
            <a:ext cx="7772400" cy="1143000"/>
          </a:xfrm>
        </p:spPr>
        <p:txBody>
          <a:bodyPr/>
          <a:lstStyle/>
          <a:p>
            <a:r>
              <a:rPr lang="en-US" altLang="en-US" dirty="0">
                <a:ea typeface="ＭＳ Ｐゴシック" panose="020B0600070205080204" pitchFamily="34" charset="-128"/>
              </a:rPr>
              <a:t>President John F. Kennedy is Assassinated,</a:t>
            </a:r>
            <a:br>
              <a:rPr lang="en-US" altLang="en-US" dirty="0">
                <a:ea typeface="ＭＳ Ｐゴシック" panose="020B0600070205080204" pitchFamily="34" charset="-128"/>
              </a:rPr>
            </a:br>
            <a:r>
              <a:rPr lang="en-US" altLang="en-US" dirty="0">
                <a:ea typeface="ＭＳ Ｐゴシック" panose="020B0600070205080204" pitchFamily="34" charset="-128"/>
              </a:rPr>
              <a:t>1963</a:t>
            </a:r>
          </a:p>
        </p:txBody>
      </p:sp>
      <p:sp>
        <p:nvSpPr>
          <p:cNvPr id="46083" name="Footer Placeholder 2"/>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pic>
        <p:nvPicPr>
          <p:cNvPr id="2" name="Picture 1">
            <a:extLst>
              <a:ext uri="{FF2B5EF4-FFF2-40B4-BE49-F238E27FC236}">
                <a16:creationId xmlns:a16="http://schemas.microsoft.com/office/drawing/2014/main" id="{8A92CD43-CD0F-4743-B1C2-4429061A82AC}"/>
              </a:ext>
            </a:extLst>
          </p:cNvPr>
          <p:cNvPicPr>
            <a:picLocks noChangeAspect="1"/>
          </p:cNvPicPr>
          <p:nvPr/>
        </p:nvPicPr>
        <p:blipFill>
          <a:blip r:embed="rId2"/>
          <a:stretch>
            <a:fillRect/>
          </a:stretch>
        </p:blipFill>
        <p:spPr>
          <a:xfrm>
            <a:off x="226165" y="2266210"/>
            <a:ext cx="5717435" cy="3601190"/>
          </a:xfrm>
          <a:prstGeom prst="rect">
            <a:avLst/>
          </a:prstGeom>
        </p:spPr>
      </p:pic>
      <p:sp>
        <p:nvSpPr>
          <p:cNvPr id="3" name="TextBox 2">
            <a:extLst>
              <a:ext uri="{FF2B5EF4-FFF2-40B4-BE49-F238E27FC236}">
                <a16:creationId xmlns:a16="http://schemas.microsoft.com/office/drawing/2014/main" id="{4D61E452-5E74-4F66-94B0-AE7F5D150058}"/>
              </a:ext>
            </a:extLst>
          </p:cNvPr>
          <p:cNvSpPr txBox="1"/>
          <p:nvPr/>
        </p:nvSpPr>
        <p:spPr>
          <a:xfrm>
            <a:off x="6096000" y="2057400"/>
            <a:ext cx="3048000" cy="4031873"/>
          </a:xfrm>
          <a:prstGeom prst="rect">
            <a:avLst/>
          </a:prstGeom>
          <a:noFill/>
        </p:spPr>
        <p:txBody>
          <a:bodyPr wrap="square" rtlCol="0">
            <a:spAutoFit/>
          </a:bodyPr>
          <a:lstStyle/>
          <a:p>
            <a:r>
              <a:rPr lang="en-US" sz="3200" dirty="0"/>
              <a:t>November 23,1963 President Kennedy is shot while riding in his motorcade in Dallas, Texas. </a:t>
            </a:r>
          </a:p>
        </p:txBody>
      </p:sp>
    </p:spTree>
    <p:extLst>
      <p:ext uri="{BB962C8B-B14F-4D97-AF65-F5344CB8AC3E}">
        <p14:creationId xmlns:p14="http://schemas.microsoft.com/office/powerpoint/2010/main" val="3696844465"/>
      </p:ext>
    </p:extLst>
  </p:cSld>
  <p:clrMapOvr>
    <a:masterClrMapping/>
  </p:clrMapOvr>
  <p:transition spd="med">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4"/>
          <p:cNvSpPr>
            <a:spLocks noGrp="1" noChangeArrowheads="1"/>
          </p:cNvSpPr>
          <p:nvPr>
            <p:ph type="title"/>
          </p:nvPr>
        </p:nvSpPr>
        <p:spPr>
          <a:xfrm>
            <a:off x="381000" y="-1828800"/>
            <a:ext cx="8153400" cy="5486400"/>
          </a:xfrm>
        </p:spPr>
        <p:txBody>
          <a:bodyPr/>
          <a:lstStyle/>
          <a:p>
            <a:pPr eaLnBrk="1" hangingPunct="1"/>
            <a:r>
              <a:rPr lang="en-US" altLang="en-US" sz="6000" dirty="0">
                <a:ea typeface="ＭＳ Ｐゴシック" panose="020B0600070205080204" pitchFamily="34" charset="-128"/>
              </a:rPr>
              <a:t>1964:</a:t>
            </a:r>
            <a:br>
              <a:rPr lang="en-US" altLang="en-US" sz="6000" dirty="0">
                <a:ea typeface="ＭＳ Ｐゴシック" panose="020B0600070205080204" pitchFamily="34" charset="-128"/>
              </a:rPr>
            </a:br>
            <a:r>
              <a:rPr lang="en-US" altLang="en-US" sz="6000" dirty="0">
                <a:ea typeface="ＭＳ Ｐゴシック" panose="020B0600070205080204" pitchFamily="34" charset="-128"/>
              </a:rPr>
              <a:t> The Civil Rights Act </a:t>
            </a:r>
          </a:p>
        </p:txBody>
      </p:sp>
      <p:sp>
        <p:nvSpPr>
          <p:cNvPr id="51204" name="Footer Placeholder 1"/>
          <p:cNvSpPr>
            <a:spLocks noGrp="1"/>
          </p:cNvSpPr>
          <p:nvPr>
            <p:ph type="ftr" sz="quarter" idx="11"/>
          </p:nvPr>
        </p:nvSpPr>
        <p:spPr>
          <a:xfrm>
            <a:off x="5541963" y="6411913"/>
            <a:ext cx="2895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pic>
        <p:nvPicPr>
          <p:cNvPr id="2" name="Picture 1">
            <a:extLst>
              <a:ext uri="{FF2B5EF4-FFF2-40B4-BE49-F238E27FC236}">
                <a16:creationId xmlns:a16="http://schemas.microsoft.com/office/drawing/2014/main" id="{8137B512-9E66-4D4C-B756-1B79671F855D}"/>
              </a:ext>
            </a:extLst>
          </p:cNvPr>
          <p:cNvPicPr>
            <a:picLocks noChangeAspect="1"/>
          </p:cNvPicPr>
          <p:nvPr/>
        </p:nvPicPr>
        <p:blipFill>
          <a:blip r:embed="rId3"/>
          <a:stretch>
            <a:fillRect/>
          </a:stretch>
        </p:blipFill>
        <p:spPr>
          <a:xfrm>
            <a:off x="152400" y="1828800"/>
            <a:ext cx="3252973" cy="4800600"/>
          </a:xfrm>
          <a:prstGeom prst="rect">
            <a:avLst/>
          </a:prstGeom>
        </p:spPr>
      </p:pic>
      <p:sp>
        <p:nvSpPr>
          <p:cNvPr id="3" name="TextBox 2">
            <a:extLst>
              <a:ext uri="{FF2B5EF4-FFF2-40B4-BE49-F238E27FC236}">
                <a16:creationId xmlns:a16="http://schemas.microsoft.com/office/drawing/2014/main" id="{9E019169-CEBD-46F5-9EA9-EDBB3B397664}"/>
              </a:ext>
            </a:extLst>
          </p:cNvPr>
          <p:cNvSpPr txBox="1"/>
          <p:nvPr/>
        </p:nvSpPr>
        <p:spPr>
          <a:xfrm>
            <a:off x="3505200" y="2057400"/>
            <a:ext cx="5638800" cy="4524315"/>
          </a:xfrm>
          <a:prstGeom prst="rect">
            <a:avLst/>
          </a:prstGeom>
          <a:noFill/>
        </p:spPr>
        <p:txBody>
          <a:bodyPr wrap="square" rtlCol="0">
            <a:spAutoFit/>
          </a:bodyPr>
          <a:lstStyle/>
          <a:p>
            <a:r>
              <a:rPr lang="en-US" sz="2400" dirty="0"/>
              <a:t>This was a landmark civil rights and labor law in the United States that outlawed discrimination based on race, color, religion, sex, national origin, and later sexual orientation and gender identity. It prohibits unequal application of voter registration requirements, racial segregation in schools and public places, and employment discrimination. The act "remains one of the most significant legislative achievements in American history".</a:t>
            </a:r>
          </a:p>
        </p:txBody>
      </p:sp>
    </p:spTree>
    <p:extLst>
      <p:ext uri="{BB962C8B-B14F-4D97-AF65-F5344CB8AC3E}">
        <p14:creationId xmlns:p14="http://schemas.microsoft.com/office/powerpoint/2010/main" val="1280268734"/>
      </p:ext>
    </p:extLst>
  </p:cSld>
  <p:clrMapOvr>
    <a:masterClrMapping/>
  </p:clrMapOvr>
  <p:transition spd="med" advClick="0" advTm="4000">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WordArt 5"/>
          <p:cNvSpPr>
            <a:spLocks noChangeArrowheads="1" noChangeShapeType="1" noTextEdit="1"/>
          </p:cNvSpPr>
          <p:nvPr/>
        </p:nvSpPr>
        <p:spPr bwMode="auto">
          <a:xfrm>
            <a:off x="192088" y="579438"/>
            <a:ext cx="2667000" cy="2438400"/>
          </a:xfrm>
          <a:prstGeom prst="rect">
            <a:avLst/>
          </a:prstGeom>
        </p:spPr>
        <p:txBody>
          <a:bodyPr wrap="none" fromWordArt="1">
            <a:prstTxWarp prst="textCanUp">
              <a:avLst>
                <a:gd name="adj" fmla="val 85713"/>
              </a:avLst>
            </a:prstTxWarp>
          </a:bodyPr>
          <a:lstStyle/>
          <a:p>
            <a:pPr algn="ctr"/>
            <a:r>
              <a:rPr lang="en-US" sz="4000" b="1" kern="10" dirty="0">
                <a:ln w="19050">
                  <a:solidFill>
                    <a:srgbClr val="99CCFF"/>
                  </a:solidFill>
                  <a:round/>
                  <a:headEnd/>
                  <a:tailEnd/>
                </a:ln>
                <a:solidFill>
                  <a:srgbClr val="FFCC99"/>
                </a:solidFill>
                <a:effectLst>
                  <a:outerShdw dist="35921" dir="2700000" algn="ctr" rotWithShape="0">
                    <a:srgbClr val="990000">
                      <a:alpha val="74997"/>
                    </a:srgbClr>
                  </a:outerShdw>
                </a:effectLst>
                <a:latin typeface="Impact" panose="020B0806030902050204" pitchFamily="34" charset="0"/>
              </a:rPr>
              <a:t>Atlanta</a:t>
            </a:r>
          </a:p>
          <a:p>
            <a:pPr algn="ctr"/>
            <a:r>
              <a:rPr lang="en-US" sz="4000" b="1" kern="10" dirty="0">
                <a:ln w="19050">
                  <a:solidFill>
                    <a:srgbClr val="99CCFF"/>
                  </a:solidFill>
                  <a:round/>
                  <a:headEnd/>
                  <a:tailEnd/>
                </a:ln>
                <a:solidFill>
                  <a:srgbClr val="FFCC99"/>
                </a:solidFill>
                <a:effectLst>
                  <a:outerShdw dist="35921" dir="2700000" algn="ctr" rotWithShape="0">
                    <a:srgbClr val="990000">
                      <a:alpha val="74997"/>
                    </a:srgbClr>
                  </a:outerShdw>
                </a:effectLst>
                <a:latin typeface="Impact" panose="020B0806030902050204" pitchFamily="34" charset="0"/>
              </a:rPr>
              <a:t>1929</a:t>
            </a:r>
          </a:p>
        </p:txBody>
      </p:sp>
      <p:sp>
        <p:nvSpPr>
          <p:cNvPr id="9219" name="Text Box 6"/>
          <p:cNvSpPr txBox="1">
            <a:spLocks noChangeArrowheads="1"/>
          </p:cNvSpPr>
          <p:nvPr/>
        </p:nvSpPr>
        <p:spPr bwMode="auto">
          <a:xfrm>
            <a:off x="3455988" y="2157601"/>
            <a:ext cx="5473700" cy="452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eaLnBrk="1" hangingPunct="1">
              <a:spcBef>
                <a:spcPct val="50000"/>
              </a:spcBef>
              <a:buFontTx/>
              <a:buNone/>
            </a:pPr>
            <a:r>
              <a:rPr lang="en-US" altLang="en-US" dirty="0">
                <a:latin typeface="Arial Rounded MT Bold" panose="020F0704030504030204" pitchFamily="34" charset="0"/>
              </a:rPr>
              <a:t>Michael Luther King, Jr. was born on January 15,1929, to  a schoolteacher, Alberta King, and a Baptist minister, Michael Luther King. They lived at 501 Auburn Avenue, Atlanta, GA.  </a:t>
            </a:r>
          </a:p>
        </p:txBody>
      </p:sp>
      <p:sp>
        <p:nvSpPr>
          <p:cNvPr id="2" name="Rectangle 1"/>
          <p:cNvSpPr/>
          <p:nvPr/>
        </p:nvSpPr>
        <p:spPr>
          <a:xfrm>
            <a:off x="2919218" y="457200"/>
            <a:ext cx="6224782" cy="923330"/>
          </a:xfrm>
          <a:prstGeom prst="rect">
            <a:avLst/>
          </a:prstGeom>
          <a:noFill/>
        </p:spPr>
        <p:txBody>
          <a:bodyPr wrap="none">
            <a:spAutoFit/>
          </a:bodyPr>
          <a:lstStyle/>
          <a:p>
            <a:pPr algn="ctr" eaLnBrk="1" hangingPunct="1">
              <a:defRPr/>
            </a:pP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a typeface="+mn-ea"/>
                <a:cs typeface="Arial" panose="020B0604020202020204" pitchFamily="34" charset="0"/>
              </a:rPr>
              <a:t>In the beginning…</a:t>
            </a:r>
          </a:p>
        </p:txBody>
      </p:sp>
      <p:pic>
        <p:nvPicPr>
          <p:cNvPr id="922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3017838"/>
            <a:ext cx="3065462" cy="368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4" name="Picture 8" descr="baby"/>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40719" y="3017838"/>
            <a:ext cx="1089025"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3" name="Footer Placeholder 3"/>
          <p:cNvSpPr>
            <a:spLocks noGrp="1"/>
          </p:cNvSpPr>
          <p:nvPr>
            <p:ph type="ftr" sz="quarter" idx="11"/>
          </p:nvPr>
        </p:nvSpPr>
        <p:spPr>
          <a:xfrm>
            <a:off x="6192838" y="6399213"/>
            <a:ext cx="2895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410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giggl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mlk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4651375"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3" name="Rectangle 4"/>
          <p:cNvSpPr>
            <a:spLocks noGrp="1" noChangeArrowheads="1"/>
          </p:cNvSpPr>
          <p:nvPr>
            <p:ph type="title"/>
          </p:nvPr>
        </p:nvSpPr>
        <p:spPr>
          <a:xfrm>
            <a:off x="4876800" y="0"/>
            <a:ext cx="3581400" cy="5486400"/>
          </a:xfrm>
        </p:spPr>
        <p:txBody>
          <a:bodyPr/>
          <a:lstStyle/>
          <a:p>
            <a:pPr eaLnBrk="1" hangingPunct="1"/>
            <a:r>
              <a:rPr lang="en-US" altLang="en-US" sz="6000" dirty="0">
                <a:ea typeface="ＭＳ Ｐゴシック" panose="020B0600070205080204" pitchFamily="34" charset="-128"/>
              </a:rPr>
              <a:t>1964:</a:t>
            </a:r>
            <a:br>
              <a:rPr lang="en-US" altLang="en-US" sz="6000" dirty="0">
                <a:ea typeface="ＭＳ Ｐゴシック" panose="020B0600070205080204" pitchFamily="34" charset="-128"/>
              </a:rPr>
            </a:br>
            <a:r>
              <a:rPr lang="en-US" altLang="en-US" sz="6000" dirty="0">
                <a:ea typeface="ＭＳ Ｐゴシック" panose="020B0600070205080204" pitchFamily="34" charset="-128"/>
              </a:rPr>
              <a:t> Nobel Peace Prize</a:t>
            </a:r>
            <a:br>
              <a:rPr lang="en-US" altLang="en-US" sz="6000" dirty="0">
                <a:ea typeface="ＭＳ Ｐゴシック" panose="020B0600070205080204" pitchFamily="34" charset="-128"/>
              </a:rPr>
            </a:br>
            <a:r>
              <a:rPr lang="en-US" altLang="en-US" sz="6000" dirty="0">
                <a:ea typeface="ＭＳ Ｐゴシック" panose="020B0600070205080204" pitchFamily="34" charset="-128"/>
              </a:rPr>
              <a:t>Winner</a:t>
            </a:r>
          </a:p>
        </p:txBody>
      </p:sp>
      <p:sp>
        <p:nvSpPr>
          <p:cNvPr id="51204" name="Footer Placeholder 1"/>
          <p:cNvSpPr>
            <a:spLocks noGrp="1"/>
          </p:cNvSpPr>
          <p:nvPr>
            <p:ph type="ftr" sz="quarter" idx="11"/>
          </p:nvPr>
        </p:nvSpPr>
        <p:spPr>
          <a:xfrm>
            <a:off x="5541963" y="6411913"/>
            <a:ext cx="2895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spTree>
  </p:cSld>
  <p:clrMapOvr>
    <a:masterClrMapping/>
  </p:clrMapOvr>
  <p:transition spd="med" advClick="0" advTm="4000">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sel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990600"/>
            <a:ext cx="5147989" cy="528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a:xfrm>
            <a:off x="14591" y="-2133600"/>
            <a:ext cx="3386138" cy="7132320"/>
          </a:xfrm>
        </p:spPr>
        <p:txBody>
          <a:bodyPr/>
          <a:lstStyle/>
          <a:p>
            <a:pPr eaLnBrk="1" hangingPunct="1"/>
            <a:r>
              <a:rPr lang="en-US" altLang="en-US" sz="5400" dirty="0">
                <a:ea typeface="ＭＳ Ｐゴシック" panose="020B0600070205080204" pitchFamily="34" charset="-128"/>
              </a:rPr>
              <a:t>Freedom Marches…</a:t>
            </a:r>
            <a:br>
              <a:rPr lang="en-US" altLang="en-US" sz="5400" dirty="0">
                <a:ea typeface="ＭＳ Ｐゴシック" panose="020B0600070205080204" pitchFamily="34" charset="-128"/>
              </a:rPr>
            </a:br>
            <a:r>
              <a:rPr lang="en-US" altLang="en-US" sz="2800" dirty="0">
                <a:ea typeface="ＭＳ Ｐゴシック" panose="020B0600070205080204" pitchFamily="34" charset="-128"/>
              </a:rPr>
              <a:t>Selma</a:t>
            </a:r>
            <a:br>
              <a:rPr lang="en-US" altLang="en-US" sz="2800" dirty="0">
                <a:ea typeface="ＭＳ Ｐゴシック" panose="020B0600070205080204" pitchFamily="34" charset="-128"/>
              </a:rPr>
            </a:br>
            <a:r>
              <a:rPr lang="en-US" altLang="en-US" sz="2800" dirty="0">
                <a:ea typeface="ＭＳ Ｐゴシック" panose="020B0600070205080204" pitchFamily="34" charset="-128"/>
              </a:rPr>
              <a:t> to Montgomery, Alabama</a:t>
            </a:r>
          </a:p>
        </p:txBody>
      </p:sp>
      <p:sp>
        <p:nvSpPr>
          <p:cNvPr id="38916" name="Footer Placeholder 1"/>
          <p:cNvSpPr>
            <a:spLocks noGrp="1"/>
          </p:cNvSpPr>
          <p:nvPr>
            <p:ph type="ftr" sz="quarter" idx="11"/>
          </p:nvPr>
        </p:nvSpPr>
        <p:spPr>
          <a:xfrm>
            <a:off x="3124200" y="6370638"/>
            <a:ext cx="2895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sp>
        <p:nvSpPr>
          <p:cNvPr id="6" name="TextBox 5">
            <a:extLst>
              <a:ext uri="{FF2B5EF4-FFF2-40B4-BE49-F238E27FC236}">
                <a16:creationId xmlns:a16="http://schemas.microsoft.com/office/drawing/2014/main" id="{3879489E-7CAC-4707-919B-B6139ABE21FE}"/>
              </a:ext>
            </a:extLst>
          </p:cNvPr>
          <p:cNvSpPr txBox="1"/>
          <p:nvPr/>
        </p:nvSpPr>
        <p:spPr>
          <a:xfrm>
            <a:off x="76200" y="2971800"/>
            <a:ext cx="3782438" cy="3416320"/>
          </a:xfrm>
          <a:prstGeom prst="rect">
            <a:avLst/>
          </a:prstGeom>
          <a:noFill/>
        </p:spPr>
        <p:txBody>
          <a:bodyPr wrap="square">
            <a:spAutoFit/>
          </a:bodyPr>
          <a:lstStyle/>
          <a:p>
            <a:r>
              <a:rPr lang="en-US" sz="2400" b="0" i="0" dirty="0">
                <a:effectLst/>
                <a:latin typeface="Source Sans Pro" panose="020B0503030403020204" pitchFamily="34" charset="0"/>
              </a:rPr>
              <a:t>Three marches were made to protest the blocking of Black Americans' right to vote by the Jim Crow South. Many marchers were injured by law enforcement, but they  led to the passing of the Voting Rights Act of 1965. </a:t>
            </a:r>
            <a:endParaRPr lang="en-US" sz="2400" dirty="0"/>
          </a:p>
        </p:txBody>
      </p:sp>
      <p:sp>
        <p:nvSpPr>
          <p:cNvPr id="3" name="TextBox 2">
            <a:extLst>
              <a:ext uri="{FF2B5EF4-FFF2-40B4-BE49-F238E27FC236}">
                <a16:creationId xmlns:a16="http://schemas.microsoft.com/office/drawing/2014/main" id="{2216270E-9399-4AFC-8A1E-3AE76B770A91}"/>
              </a:ext>
            </a:extLst>
          </p:cNvPr>
          <p:cNvSpPr txBox="1"/>
          <p:nvPr/>
        </p:nvSpPr>
        <p:spPr>
          <a:xfrm>
            <a:off x="5562600" y="381000"/>
            <a:ext cx="2209800" cy="584775"/>
          </a:xfrm>
          <a:prstGeom prst="rect">
            <a:avLst/>
          </a:prstGeom>
          <a:noFill/>
        </p:spPr>
        <p:txBody>
          <a:bodyPr wrap="square" rtlCol="0">
            <a:spAutoFit/>
          </a:bodyPr>
          <a:lstStyle/>
          <a:p>
            <a:pPr algn="ctr"/>
            <a:r>
              <a:rPr lang="en-US" sz="3200" b="1" dirty="0">
                <a:solidFill>
                  <a:schemeClr val="bg1">
                    <a:lumMod val="25000"/>
                  </a:schemeClr>
                </a:solidFill>
              </a:rPr>
              <a:t>1965</a:t>
            </a:r>
          </a:p>
        </p:txBody>
      </p:sp>
    </p:spTree>
  </p:cSld>
  <p:clrMapOvr>
    <a:masterClrMapping/>
  </p:clrMapOvr>
  <p:transition spd="med" advClick="0" advTm="4000">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4"/>
          <p:cNvSpPr txBox="1">
            <a:spLocks noChangeArrowheads="1"/>
          </p:cNvSpPr>
          <p:nvPr/>
        </p:nvSpPr>
        <p:spPr bwMode="auto">
          <a:xfrm>
            <a:off x="3238500" y="2819400"/>
            <a:ext cx="5562600" cy="304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eaLnBrk="1" hangingPunct="1">
              <a:spcBef>
                <a:spcPct val="50000"/>
              </a:spcBef>
              <a:buFontTx/>
              <a:buNone/>
            </a:pPr>
            <a:r>
              <a:rPr lang="en-US" altLang="en-US">
                <a:latin typeface="Arial Rounded MT Bold" panose="020F0704030504030204" pitchFamily="34" charset="0"/>
                <a:cs typeface="Aharoni" pitchFamily="2" charset="0"/>
              </a:rPr>
              <a:t>On April 4, 1968, while standing on a balcony at the Lorraine Motel in Memphis, Tennessee, King was assassinated by James Earl Ray.</a:t>
            </a:r>
          </a:p>
        </p:txBody>
      </p:sp>
      <p:pic>
        <p:nvPicPr>
          <p:cNvPr id="6" name="Picture 8" descr="C:\My Documents\photo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04800"/>
            <a:ext cx="2590800" cy="2036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52" name="Footer Placeholder 1"/>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pic>
        <p:nvPicPr>
          <p:cNvPr id="53253" name="Picture 2"/>
          <p:cNvPicPr>
            <a:picLocks noChangeAspect="1"/>
          </p:cNvPicPr>
          <p:nvPr/>
        </p:nvPicPr>
        <p:blipFill>
          <a:blip r:embed="rId4">
            <a:extLst>
              <a:ext uri="{28A0092B-C50C-407E-A947-70E740481C1C}">
                <a14:useLocalDpi xmlns:a14="http://schemas.microsoft.com/office/drawing/2010/main" val="0"/>
              </a:ext>
            </a:extLst>
          </a:blip>
          <a:srcRect l="14621" t="700" r="18388" b="10484"/>
          <a:stretch>
            <a:fillRect/>
          </a:stretch>
        </p:blipFill>
        <p:spPr bwMode="auto">
          <a:xfrm>
            <a:off x="155575" y="3413125"/>
            <a:ext cx="2905125" cy="3262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5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317500"/>
            <a:ext cx="2857500" cy="200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55"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28600"/>
            <a:ext cx="1714500" cy="292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500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r>
              <a:rPr lang="en-US" altLang="en-US">
                <a:ea typeface="ＭＳ Ｐゴシック" panose="020B0600070205080204" pitchFamily="34" charset="-128"/>
              </a:rPr>
              <a:t>Coretta and his children mourn, along with the nation</a:t>
            </a:r>
          </a:p>
        </p:txBody>
      </p:sp>
      <p:pic>
        <p:nvPicPr>
          <p:cNvPr id="55299" name="Picture 9" descr="F:\Dr. King\pap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1475" y="2071688"/>
            <a:ext cx="2057400" cy="179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00" name="Picture 2" descr="family"/>
          <p:cNvPicPr>
            <a:picLocks noChangeAspect="1" noChangeArrowheads="1"/>
          </p:cNvPicPr>
          <p:nvPr/>
        </p:nvPicPr>
        <p:blipFill>
          <a:blip r:embed="rId4">
            <a:extLst>
              <a:ext uri="{28A0092B-C50C-407E-A947-70E740481C1C}">
                <a14:useLocalDpi xmlns:a14="http://schemas.microsoft.com/office/drawing/2010/main" val="0"/>
              </a:ext>
            </a:extLst>
          </a:blip>
          <a:srcRect b="4839"/>
          <a:stretch>
            <a:fillRect/>
          </a:stretch>
        </p:blipFill>
        <p:spPr bwMode="auto">
          <a:xfrm>
            <a:off x="228600" y="2057400"/>
            <a:ext cx="38100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301" name="Footer Placeholder 1"/>
          <p:cNvSpPr>
            <a:spLocks noGrp="1"/>
          </p:cNvSpPr>
          <p:nvPr>
            <p:ph type="ftr" sz="quarter" idx="11"/>
          </p:nvPr>
        </p:nvSpPr>
        <p:spPr>
          <a:xfrm>
            <a:off x="5181600" y="6486525"/>
            <a:ext cx="2895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pic>
        <p:nvPicPr>
          <p:cNvPr id="5530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57925" y="2127250"/>
            <a:ext cx="2200275" cy="1328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03"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3276600"/>
            <a:ext cx="2347913" cy="2233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04"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75188" y="3519488"/>
            <a:ext cx="1725612"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lastma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
            <a:ext cx="4333875"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4572000" y="90488"/>
            <a:ext cx="3962400" cy="5791200"/>
          </a:xfrm>
        </p:spPr>
        <p:txBody>
          <a:bodyPr/>
          <a:lstStyle/>
          <a:p>
            <a:pPr eaLnBrk="1" hangingPunct="1"/>
            <a:r>
              <a:rPr lang="en-US" altLang="en-US" sz="4800" dirty="0">
                <a:ea typeface="ＭＳ Ｐゴシック" panose="020B0600070205080204" pitchFamily="34" charset="-128"/>
              </a:rPr>
              <a:t>April 19, 1968</a:t>
            </a:r>
            <a:br>
              <a:rPr lang="en-US" altLang="en-US" sz="4800" dirty="0">
                <a:ea typeface="ＭＳ Ｐゴシック" panose="020B0600070205080204" pitchFamily="34" charset="-128"/>
              </a:rPr>
            </a:br>
            <a:r>
              <a:rPr lang="en-US" altLang="en-US" sz="4800" dirty="0">
                <a:ea typeface="ＭＳ Ｐゴシック" panose="020B0600070205080204" pitchFamily="34" charset="-128"/>
              </a:rPr>
              <a:t>Dr. King’s funeral is an international event.</a:t>
            </a:r>
          </a:p>
        </p:txBody>
      </p:sp>
      <p:sp>
        <p:nvSpPr>
          <p:cNvPr id="57348" name="Footer Placeholder 1"/>
          <p:cNvSpPr>
            <a:spLocks noGrp="1"/>
          </p:cNvSpPr>
          <p:nvPr>
            <p:ph type="ftr" sz="quarter" idx="11"/>
          </p:nvPr>
        </p:nvSpPr>
        <p:spPr>
          <a:xfrm>
            <a:off x="5257800" y="6400800"/>
            <a:ext cx="2895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pic>
        <p:nvPicPr>
          <p:cNvPr id="5734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765675"/>
            <a:ext cx="2428875" cy="163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advClick="0" advTm="4000">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mourningwif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7675" y="742950"/>
            <a:ext cx="1339850" cy="161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5" name="Text Box 3"/>
          <p:cNvSpPr txBox="1">
            <a:spLocks noChangeArrowheads="1"/>
          </p:cNvSpPr>
          <p:nvPr/>
        </p:nvSpPr>
        <p:spPr bwMode="auto">
          <a:xfrm>
            <a:off x="3429000" y="1981200"/>
            <a:ext cx="2590800" cy="4031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eaLnBrk="1" hangingPunct="1">
              <a:spcBef>
                <a:spcPct val="50000"/>
              </a:spcBef>
              <a:buFontTx/>
              <a:buNone/>
            </a:pPr>
            <a:r>
              <a:rPr lang="en-US" altLang="en-US" dirty="0">
                <a:latin typeface="Abadi" panose="020B0604020104020204" pitchFamily="34" charset="0"/>
                <a:cs typeface="Aharoni" pitchFamily="2" charset="0"/>
              </a:rPr>
              <a:t>The entire country, along with Coretta and his four children, mourned his death.</a:t>
            </a:r>
          </a:p>
        </p:txBody>
      </p:sp>
      <p:pic>
        <p:nvPicPr>
          <p:cNvPr id="59396" name="Picture 4" descr="funeral process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533400"/>
            <a:ext cx="21082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3048000" y="281962"/>
            <a:ext cx="3377848" cy="923330"/>
          </a:xfrm>
          <a:prstGeom prst="rect">
            <a:avLst/>
          </a:prstGeom>
          <a:noFill/>
        </p:spPr>
        <p:txBody>
          <a:bodyPr wrap="none">
            <a:spAutoFit/>
          </a:bodyPr>
          <a:lstStyle/>
          <a:p>
            <a:pPr algn="ctr" eaLnBrk="1" hangingPunct="1">
              <a:defRPr/>
            </a:pP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a typeface="+mn-ea"/>
                <a:cs typeface="Arial" panose="020B0604020202020204" pitchFamily="34" charset="0"/>
              </a:rPr>
              <a:t>Funeral…</a:t>
            </a:r>
          </a:p>
        </p:txBody>
      </p:sp>
      <p:sp>
        <p:nvSpPr>
          <p:cNvPr id="59398" name="Footer Placeholder 2"/>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pic>
        <p:nvPicPr>
          <p:cNvPr id="59399"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0825" y="4059238"/>
            <a:ext cx="2830513" cy="2189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00"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51575" y="2514600"/>
            <a:ext cx="2433638" cy="367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355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uneral2ag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gra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286000"/>
            <a:ext cx="404495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3" name="Text Box 3"/>
          <p:cNvSpPr txBox="1">
            <a:spLocks noChangeArrowheads="1"/>
          </p:cNvSpPr>
          <p:nvPr/>
        </p:nvSpPr>
        <p:spPr bwMode="auto">
          <a:xfrm>
            <a:off x="152400" y="2081213"/>
            <a:ext cx="4800600"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eaLnBrk="1" hangingPunct="1">
              <a:spcBef>
                <a:spcPct val="50000"/>
              </a:spcBef>
              <a:buFontTx/>
              <a:buNone/>
            </a:pPr>
            <a:r>
              <a:rPr lang="en-US" altLang="en-US" dirty="0">
                <a:latin typeface="Arial Rounded MT Bold" panose="020F0704030504030204" pitchFamily="34" charset="0"/>
              </a:rPr>
              <a:t>Dr. Martin Luther King, Jr. is entombed at the Freedom Hall Complex.  This site was listed as a National Historic Landmark on May 5, 1977 and was made a National Historic Site on October 10, 1980. </a:t>
            </a:r>
          </a:p>
        </p:txBody>
      </p:sp>
      <p:sp>
        <p:nvSpPr>
          <p:cNvPr id="2" name="Rectangle 1"/>
          <p:cNvSpPr/>
          <p:nvPr/>
        </p:nvSpPr>
        <p:spPr>
          <a:xfrm>
            <a:off x="2417151" y="457200"/>
            <a:ext cx="3916457" cy="923330"/>
          </a:xfrm>
          <a:prstGeom prst="rect">
            <a:avLst/>
          </a:prstGeom>
          <a:noFill/>
        </p:spPr>
        <p:txBody>
          <a:bodyPr wrap="none">
            <a:spAutoFit/>
          </a:bodyPr>
          <a:lstStyle/>
          <a:p>
            <a:pPr algn="ctr" eaLnBrk="1" hangingPunct="1">
              <a:defRPr/>
            </a:pP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a typeface="+mn-ea"/>
                <a:cs typeface="Arial" panose="020B0604020202020204" pitchFamily="34" charset="0"/>
              </a:rPr>
              <a:t>Memorial…</a:t>
            </a:r>
          </a:p>
        </p:txBody>
      </p:sp>
      <p:sp>
        <p:nvSpPr>
          <p:cNvPr id="61445" name="Footer Placeholder 2"/>
          <p:cNvSpPr>
            <a:spLocks noGrp="1"/>
          </p:cNvSpPr>
          <p:nvPr>
            <p:ph type="ftr" sz="quarter" idx="11"/>
          </p:nvPr>
        </p:nvSpPr>
        <p:spPr>
          <a:xfrm>
            <a:off x="5791200" y="6376988"/>
            <a:ext cx="2895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74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inter[1]edi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23900" y="76200"/>
            <a:ext cx="7772400" cy="998538"/>
          </a:xfrm>
        </p:spPr>
        <p:txBody>
          <a:bodyPr/>
          <a:lstStyle/>
          <a:p>
            <a:pPr eaLnBrk="1" hangingPunct="1"/>
            <a:r>
              <a:rPr lang="en-US" altLang="en-US" b="1" dirty="0">
                <a:latin typeface="Verdana" panose="020B0604030504040204" pitchFamily="34" charset="0"/>
                <a:ea typeface="ＭＳ Ｐゴシック" panose="020B0600070205080204" pitchFamily="34" charset="-128"/>
              </a:rPr>
              <a:t>Timeline</a:t>
            </a:r>
          </a:p>
        </p:txBody>
      </p:sp>
      <p:sp>
        <p:nvSpPr>
          <p:cNvPr id="63491" name="Line 3"/>
          <p:cNvSpPr>
            <a:spLocks noChangeShapeType="1"/>
          </p:cNvSpPr>
          <p:nvPr/>
        </p:nvSpPr>
        <p:spPr bwMode="auto">
          <a:xfrm>
            <a:off x="685800" y="3429000"/>
            <a:ext cx="7848600"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3492" name="Line 4"/>
          <p:cNvSpPr>
            <a:spLocks noChangeShapeType="1"/>
          </p:cNvSpPr>
          <p:nvPr/>
        </p:nvSpPr>
        <p:spPr bwMode="auto">
          <a:xfrm flipV="1">
            <a:off x="685800" y="2971800"/>
            <a:ext cx="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3493" name="Line 5"/>
          <p:cNvSpPr>
            <a:spLocks noChangeShapeType="1"/>
          </p:cNvSpPr>
          <p:nvPr/>
        </p:nvSpPr>
        <p:spPr bwMode="auto">
          <a:xfrm flipV="1">
            <a:off x="2743200" y="2971800"/>
            <a:ext cx="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3494" name="Line 6"/>
          <p:cNvSpPr>
            <a:spLocks noChangeShapeType="1"/>
          </p:cNvSpPr>
          <p:nvPr/>
        </p:nvSpPr>
        <p:spPr bwMode="auto">
          <a:xfrm flipV="1">
            <a:off x="3733800" y="2971800"/>
            <a:ext cx="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3495" name="Line 7"/>
          <p:cNvSpPr>
            <a:spLocks noChangeShapeType="1"/>
          </p:cNvSpPr>
          <p:nvPr/>
        </p:nvSpPr>
        <p:spPr bwMode="auto">
          <a:xfrm flipV="1">
            <a:off x="5791200" y="2971800"/>
            <a:ext cx="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3496" name="Line 8"/>
          <p:cNvSpPr>
            <a:spLocks noChangeShapeType="1"/>
          </p:cNvSpPr>
          <p:nvPr/>
        </p:nvSpPr>
        <p:spPr bwMode="auto">
          <a:xfrm flipV="1">
            <a:off x="4724400" y="2971800"/>
            <a:ext cx="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3497" name="Line 9"/>
          <p:cNvSpPr>
            <a:spLocks noChangeShapeType="1"/>
          </p:cNvSpPr>
          <p:nvPr/>
        </p:nvSpPr>
        <p:spPr bwMode="auto">
          <a:xfrm flipV="1">
            <a:off x="6781800" y="2971800"/>
            <a:ext cx="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3498" name="Line 10"/>
          <p:cNvSpPr>
            <a:spLocks noChangeShapeType="1"/>
          </p:cNvSpPr>
          <p:nvPr/>
        </p:nvSpPr>
        <p:spPr bwMode="auto">
          <a:xfrm flipV="1">
            <a:off x="7848600" y="2971800"/>
            <a:ext cx="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3499" name="Line 11"/>
          <p:cNvSpPr>
            <a:spLocks noChangeShapeType="1"/>
          </p:cNvSpPr>
          <p:nvPr/>
        </p:nvSpPr>
        <p:spPr bwMode="auto">
          <a:xfrm flipV="1">
            <a:off x="1676400" y="2971800"/>
            <a:ext cx="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3500" name="Text Box 12"/>
          <p:cNvSpPr txBox="1">
            <a:spLocks noChangeArrowheads="1"/>
          </p:cNvSpPr>
          <p:nvPr/>
        </p:nvSpPr>
        <p:spPr bwMode="auto">
          <a:xfrm>
            <a:off x="374650" y="2652713"/>
            <a:ext cx="90170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eaLnBrk="1" hangingPunct="1">
              <a:spcBef>
                <a:spcPct val="0"/>
              </a:spcBef>
              <a:buFontTx/>
              <a:buNone/>
            </a:pPr>
            <a:r>
              <a:rPr lang="en-US" altLang="en-US" sz="1600"/>
              <a:t>1930            1940            1950            1960            1970            1980            1990         2000</a:t>
            </a:r>
          </a:p>
        </p:txBody>
      </p:sp>
      <p:pic>
        <p:nvPicPr>
          <p:cNvPr id="63501" name="Picture 14" descr="C:\My Documents\My Pictures\King Arrest.jp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1371600"/>
            <a:ext cx="1676400" cy="1198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502" name="Picture 15" descr="C:\My Documents\My Pictures\Rosa-Parks.jp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1447800"/>
            <a:ext cx="1295400" cy="116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503" name="Picture 16" descr="C:\My Documents\My Pictures\ghandi 2.jpg">
            <a:hlinkClick r:id="rId8" action="ppaction://hlinksldjump"/>
          </p:cNvPr>
          <p:cNvPicPr>
            <a:picLocks noChangeAspect="1" noChangeArrowheads="1"/>
          </p:cNvPicPr>
          <p:nvPr/>
        </p:nvPicPr>
        <p:blipFill>
          <a:blip r:embed="rId9">
            <a:lum contrast="18000"/>
            <a:extLst>
              <a:ext uri="{28A0092B-C50C-407E-A947-70E740481C1C}">
                <a14:useLocalDpi xmlns:a14="http://schemas.microsoft.com/office/drawing/2010/main" val="0"/>
              </a:ext>
            </a:extLst>
          </a:blip>
          <a:srcRect l="3337" t="3149" r="4901" b="3937"/>
          <a:stretch>
            <a:fillRect/>
          </a:stretch>
        </p:blipFill>
        <p:spPr bwMode="auto">
          <a:xfrm>
            <a:off x="5867400" y="914400"/>
            <a:ext cx="15621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504" name="Picture 17" descr="C:\My Documents\My Pictures\I Have a Dream.jpg">
            <a:hlinkClick r:id="rId10" action="ppaction://hlinksldjump"/>
            <a:hlinkHover r:id="" action="ppaction://noaction">
              <a:snd r:embed="rId11" name="applause.wav"/>
            </a:hlinkHover>
          </p:cNvPr>
          <p:cNvPicPr>
            <a:picLocks noChangeAspect="1" noChangeArrowheads="1"/>
          </p:cNvPicPr>
          <p:nvPr/>
        </p:nvPicPr>
        <p:blipFill>
          <a:blip r:embed="rId12">
            <a:extLst>
              <a:ext uri="{28A0092B-C50C-407E-A947-70E740481C1C}">
                <a14:useLocalDpi xmlns:a14="http://schemas.microsoft.com/office/drawing/2010/main" val="0"/>
              </a:ext>
            </a:extLst>
          </a:blip>
          <a:srcRect b="22293"/>
          <a:stretch>
            <a:fillRect/>
          </a:stretch>
        </p:blipFill>
        <p:spPr bwMode="auto">
          <a:xfrm>
            <a:off x="4800600" y="3733800"/>
            <a:ext cx="11049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505" name="Rectangle 18"/>
          <p:cNvSpPr>
            <a:spLocks noChangeArrowheads="1"/>
          </p:cNvSpPr>
          <p:nvPr/>
        </p:nvSpPr>
        <p:spPr bwMode="auto">
          <a:xfrm>
            <a:off x="0" y="1235075"/>
            <a:ext cx="9144000" cy="118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eaLnBrk="1" hangingPunct="1">
              <a:spcBef>
                <a:spcPct val="0"/>
              </a:spcBef>
              <a:buFontTx/>
              <a:buNone/>
            </a:pPr>
            <a:br>
              <a:rPr lang="en-US" altLang="en-US" sz="1800"/>
            </a:br>
            <a:br>
              <a:rPr lang="en-US" altLang="en-US" sz="1800"/>
            </a:br>
            <a:endParaRPr lang="en-US" altLang="en-US" sz="1800"/>
          </a:p>
        </p:txBody>
      </p:sp>
      <p:sp>
        <p:nvSpPr>
          <p:cNvPr id="63506" name="Rectangle 19"/>
          <p:cNvSpPr>
            <a:spLocks noChangeArrowheads="1"/>
          </p:cNvSpPr>
          <p:nvPr/>
        </p:nvSpPr>
        <p:spPr bwMode="auto">
          <a:xfrm>
            <a:off x="685800" y="5029200"/>
            <a:ext cx="20574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lgn="ctr" eaLnBrk="1" hangingPunct="1">
              <a:spcBef>
                <a:spcPct val="0"/>
              </a:spcBef>
              <a:buFontTx/>
              <a:buNone/>
            </a:pPr>
            <a:r>
              <a:rPr lang="en-US" altLang="en-US" sz="1000">
                <a:solidFill>
                  <a:srgbClr val="000000"/>
                </a:solidFill>
                <a:latin typeface="Arial" panose="020B0604020202020204" pitchFamily="34" charset="0"/>
              </a:rPr>
              <a:t>  </a:t>
            </a:r>
            <a:r>
              <a:rPr lang="en-US" altLang="en-US" sz="18400">
                <a:solidFill>
                  <a:srgbClr val="000000"/>
                </a:solidFill>
                <a:latin typeface="Arial" panose="020B0604020202020204" pitchFamily="34" charset="0"/>
              </a:rPr>
              <a:t> </a:t>
            </a:r>
            <a:r>
              <a:rPr lang="en-US" altLang="en-US" sz="1000">
                <a:solidFill>
                  <a:srgbClr val="000000"/>
                </a:solidFill>
                <a:latin typeface="Arial" panose="020B0604020202020204" pitchFamily="34" charset="0"/>
              </a:rPr>
              <a:t>                                                      </a:t>
            </a:r>
          </a:p>
          <a:p>
            <a:pPr algn="ctr">
              <a:spcBef>
                <a:spcPct val="0"/>
              </a:spcBef>
              <a:buFontTx/>
              <a:buNone/>
            </a:pPr>
            <a:endParaRPr lang="en-US" altLang="en-US" sz="1000">
              <a:solidFill>
                <a:srgbClr val="000000"/>
              </a:solidFill>
              <a:latin typeface="Arial" panose="020B0604020202020204" pitchFamily="34" charset="0"/>
            </a:endParaRPr>
          </a:p>
          <a:p>
            <a:pPr algn="ctr">
              <a:spcBef>
                <a:spcPct val="0"/>
              </a:spcBef>
              <a:buFontTx/>
              <a:buNone/>
            </a:pPr>
            <a:endParaRPr lang="en-US" altLang="en-US" sz="1000">
              <a:solidFill>
                <a:srgbClr val="000000"/>
              </a:solidFill>
              <a:latin typeface="Arial" panose="020B0604020202020204" pitchFamily="34" charset="0"/>
            </a:endParaRPr>
          </a:p>
        </p:txBody>
      </p:sp>
      <p:pic>
        <p:nvPicPr>
          <p:cNvPr id="63507" name="Picture 20" descr="Dexter AVenue Baptist Church">
            <a:hlinkClick r:id="rId13" action="ppaction://hlinksldjump"/>
          </p:cNvPr>
          <p:cNvPicPr>
            <a:picLocks noChangeAspect="1" noChangeArrowheads="1"/>
          </p:cNvPicPr>
          <p:nvPr/>
        </p:nvPicPr>
        <p:blipFill>
          <a:blip r:embed="rId14">
            <a:lum contrast="12000"/>
            <a:extLst>
              <a:ext uri="{28A0092B-C50C-407E-A947-70E740481C1C}">
                <a14:useLocalDpi xmlns:a14="http://schemas.microsoft.com/office/drawing/2010/main" val="0"/>
              </a:ext>
            </a:extLst>
          </a:blip>
          <a:srcRect/>
          <a:stretch>
            <a:fillRect/>
          </a:stretch>
        </p:blipFill>
        <p:spPr bwMode="auto">
          <a:xfrm>
            <a:off x="914400" y="4114800"/>
            <a:ext cx="1495425" cy="2239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508" name="Picture 21" descr="http://www.viscom.ohiou.edu/moore.site/mlb2.jpg">
            <a:hlinkClick r:id="rId13"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l="8025" t="6006" r="8623" b="3920"/>
          <a:stretch>
            <a:fillRect/>
          </a:stretch>
        </p:blipFill>
        <p:spPr bwMode="auto">
          <a:xfrm>
            <a:off x="762000" y="838200"/>
            <a:ext cx="1081088"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509" name="Picture 23" descr="http://home.att.net/~reniqua/bus12.jpg">
            <a:hlinkClick r:id="rId16" action="ppaction://hlinksldjump"/>
          </p:cNvPr>
          <p:cNvPicPr>
            <a:picLocks noChangeAspect="1" noChangeArrowheads="1"/>
          </p:cNvPicPr>
          <p:nvPr/>
        </p:nvPicPr>
        <p:blipFill>
          <a:blip r:embed="rId17">
            <a:lum contrast="6000"/>
            <a:extLst>
              <a:ext uri="{28A0092B-C50C-407E-A947-70E740481C1C}">
                <a14:useLocalDpi xmlns:a14="http://schemas.microsoft.com/office/drawing/2010/main" val="0"/>
              </a:ext>
            </a:extLst>
          </a:blip>
          <a:srcRect/>
          <a:stretch>
            <a:fillRect/>
          </a:stretch>
        </p:blipFill>
        <p:spPr bwMode="auto">
          <a:xfrm>
            <a:off x="2590800" y="3657600"/>
            <a:ext cx="1914525" cy="196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510" name="Picture 25" descr="C:\My Documents\My Pictures\Martin 6.gif">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81800" y="3581400"/>
            <a:ext cx="1676400" cy="133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511" name="Picture 31" descr="C:\My Documents\My Pictures\Dr. King Baby.jpg">
            <a:hlinkClick r:id="rId20"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r="3868"/>
          <a:stretch>
            <a:fillRect/>
          </a:stretch>
        </p:blipFill>
        <p:spPr bwMode="auto">
          <a:xfrm>
            <a:off x="150813" y="3581400"/>
            <a:ext cx="687387"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2" descr="grav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10200" y="5105400"/>
            <a:ext cx="183515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513" name="Left-Right Arrow 29"/>
          <p:cNvSpPr>
            <a:spLocks noChangeArrowheads="1"/>
          </p:cNvSpPr>
          <p:nvPr/>
        </p:nvSpPr>
        <p:spPr bwMode="auto">
          <a:xfrm>
            <a:off x="609600" y="3200400"/>
            <a:ext cx="3886200" cy="46038"/>
          </a:xfrm>
          <a:prstGeom prst="leftRightArrow">
            <a:avLst>
              <a:gd name="adj1" fmla="val 50000"/>
              <a:gd name="adj2" fmla="val 49632"/>
            </a:avLst>
          </a:prstGeom>
          <a:solidFill>
            <a:schemeClr val="accent1"/>
          </a:solidFill>
          <a:ln w="9525">
            <a:solidFill>
              <a:schemeClr val="tx1"/>
            </a:solidFill>
            <a:round/>
            <a:headEnd/>
            <a:tailEnd/>
          </a:ln>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endParaRPr lang="en-US" altLang="en-US" sz="1800">
              <a:latin typeface="Times New Roman" panose="02020603050405020304" pitchFamily="18" charset="0"/>
            </a:endParaRPr>
          </a:p>
        </p:txBody>
      </p:sp>
      <p:sp>
        <p:nvSpPr>
          <p:cNvPr id="63514" name="Footer Placeholder 1"/>
          <p:cNvSpPr>
            <a:spLocks noGrp="1"/>
          </p:cNvSpPr>
          <p:nvPr>
            <p:ph type="ftr" sz="quarter" idx="11"/>
          </p:nvPr>
        </p:nvSpPr>
        <p:spPr>
          <a:xfrm>
            <a:off x="2628900" y="6400800"/>
            <a:ext cx="2895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inter[1]edi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mlkday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00" y="1981200"/>
            <a:ext cx="4826000" cy="3859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type="title"/>
          </p:nvPr>
        </p:nvSpPr>
        <p:spPr>
          <a:xfrm>
            <a:off x="381000" y="1752600"/>
            <a:ext cx="2743200" cy="4953000"/>
          </a:xfrm>
        </p:spPr>
        <p:txBody>
          <a:bodyPr/>
          <a:lstStyle/>
          <a:p>
            <a:pPr eaLnBrk="1" hangingPunct="1"/>
            <a:r>
              <a:rPr lang="en-US" altLang="en-US" sz="3200" dirty="0">
                <a:solidFill>
                  <a:srgbClr val="F4F4F4"/>
                </a:solidFill>
                <a:ea typeface="ＭＳ Ｐゴシック" panose="020B0600070205080204" pitchFamily="34" charset="-128"/>
              </a:rPr>
              <a:t>November 2, 1986</a:t>
            </a:r>
            <a:br>
              <a:rPr lang="en-US" altLang="en-US" sz="3200" dirty="0">
                <a:solidFill>
                  <a:srgbClr val="F4F4F4"/>
                </a:solidFill>
                <a:ea typeface="ＭＳ Ｐゴシック" panose="020B0600070205080204" pitchFamily="34" charset="-128"/>
              </a:rPr>
            </a:br>
            <a:r>
              <a:rPr lang="en-US" altLang="en-US" sz="3200" dirty="0">
                <a:solidFill>
                  <a:srgbClr val="F4F4F4"/>
                </a:solidFill>
                <a:ea typeface="ＭＳ Ｐゴシック" panose="020B0600070205080204" pitchFamily="34" charset="-128"/>
              </a:rPr>
              <a:t>President Reagan signed the bill making January 20</a:t>
            </a:r>
            <a:r>
              <a:rPr lang="en-US" altLang="en-US" sz="3200" baseline="30000" dirty="0">
                <a:solidFill>
                  <a:srgbClr val="F4F4F4"/>
                </a:solidFill>
                <a:ea typeface="ＭＳ Ｐゴシック" panose="020B0600070205080204" pitchFamily="34" charset="-128"/>
              </a:rPr>
              <a:t>th</a:t>
            </a:r>
            <a:r>
              <a:rPr lang="en-US" altLang="en-US" sz="3200" dirty="0">
                <a:solidFill>
                  <a:srgbClr val="F4F4F4"/>
                </a:solidFill>
                <a:ea typeface="ＭＳ Ｐゴシック" panose="020B0600070205080204" pitchFamily="34" charset="-128"/>
              </a:rPr>
              <a:t>  a national holiday in King</a:t>
            </a:r>
            <a:r>
              <a:rPr lang="ja-JP" altLang="en-US" sz="3200" dirty="0">
                <a:solidFill>
                  <a:srgbClr val="F4F4F4"/>
                </a:solidFill>
                <a:ea typeface="ＭＳ Ｐゴシック" panose="020B0600070205080204" pitchFamily="34" charset="-128"/>
              </a:rPr>
              <a:t>’</a:t>
            </a:r>
            <a:r>
              <a:rPr lang="en-US" altLang="ja-JP" sz="3200" dirty="0">
                <a:solidFill>
                  <a:srgbClr val="F4F4F4"/>
                </a:solidFill>
                <a:ea typeface="ＭＳ Ｐゴシック" panose="020B0600070205080204" pitchFamily="34" charset="-128"/>
              </a:rPr>
              <a:t>s honor.</a:t>
            </a:r>
            <a:endParaRPr lang="en-US" altLang="en-US" sz="3200" dirty="0">
              <a:solidFill>
                <a:srgbClr val="F4F4F4"/>
              </a:solidFill>
              <a:ea typeface="ＭＳ Ｐゴシック" panose="020B0600070205080204" pitchFamily="34" charset="-128"/>
            </a:endParaRPr>
          </a:p>
        </p:txBody>
      </p:sp>
      <p:sp>
        <p:nvSpPr>
          <p:cNvPr id="4" name="Rectangle 3"/>
          <p:cNvSpPr/>
          <p:nvPr/>
        </p:nvSpPr>
        <p:spPr>
          <a:xfrm>
            <a:off x="838200" y="304800"/>
            <a:ext cx="7904172" cy="923330"/>
          </a:xfrm>
          <a:prstGeom prst="rect">
            <a:avLst/>
          </a:prstGeom>
          <a:noFill/>
        </p:spPr>
        <p:txBody>
          <a:bodyPr>
            <a:spAutoFit/>
          </a:bodyPr>
          <a:lstStyle/>
          <a:p>
            <a:pPr algn="ctr" eaLnBrk="1" fontAlgn="auto" hangingPunct="1">
              <a:spcBef>
                <a:spcPts val="0"/>
              </a:spcBef>
              <a:spcAft>
                <a:spcPts val="0"/>
              </a:spcAft>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badi" panose="020B0604020104020204" pitchFamily="34" charset="0"/>
                <a:ea typeface="+mn-ea"/>
                <a:cs typeface="Aharoni" pitchFamily="2" charset="-79"/>
              </a:rPr>
              <a:t>Celebrating His Life</a:t>
            </a:r>
          </a:p>
        </p:txBody>
      </p:sp>
      <p:pic>
        <p:nvPicPr>
          <p:cNvPr id="65541" name="Picture 4" descr="C:\My Documents\My Pictures\mlkstamp.jpg"/>
          <p:cNvPicPr>
            <a:picLocks noChangeAspect="1" noChangeArrowheads="1"/>
          </p:cNvPicPr>
          <p:nvPr/>
        </p:nvPicPr>
        <p:blipFill>
          <a:blip r:embed="rId4">
            <a:grayscl/>
            <a:extLst>
              <a:ext uri="{28A0092B-C50C-407E-A947-70E740481C1C}">
                <a14:useLocalDpi xmlns:a14="http://schemas.microsoft.com/office/drawing/2010/main" val="0"/>
              </a:ext>
            </a:extLst>
          </a:blip>
          <a:srcRect r="6769" b="2908"/>
          <a:stretch>
            <a:fillRect/>
          </a:stretch>
        </p:blipFill>
        <p:spPr bwMode="auto">
          <a:xfrm>
            <a:off x="419100" y="31750"/>
            <a:ext cx="1100138"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42" name="Footer Placeholder 1"/>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spTree>
  </p:cSld>
  <p:clrMapOvr>
    <a:masterClrMapping/>
  </p:clrMapOvr>
  <p:transition spd="med" advClick="0" advTm="4000">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ltLang="en-US">
                <a:ea typeface="ＭＳ Ｐゴシック" panose="020B0600070205080204" pitchFamily="34" charset="-128"/>
              </a:rPr>
              <a:t>Live the dream </a:t>
            </a:r>
            <a:br>
              <a:rPr lang="en-US" altLang="en-US">
                <a:ea typeface="ＭＳ Ｐゴシック" panose="020B0600070205080204" pitchFamily="34" charset="-128"/>
              </a:rPr>
            </a:br>
            <a:r>
              <a:rPr lang="en-US" altLang="en-US">
                <a:ea typeface="ＭＳ Ｐゴシック" panose="020B0600070205080204" pitchFamily="34" charset="-128"/>
              </a:rPr>
              <a:t>TODAY!!!</a:t>
            </a:r>
          </a:p>
        </p:txBody>
      </p:sp>
      <p:sp>
        <p:nvSpPr>
          <p:cNvPr id="67587" name="Rectangle 3"/>
          <p:cNvSpPr>
            <a:spLocks noGrp="1" noChangeArrowheads="1"/>
          </p:cNvSpPr>
          <p:nvPr>
            <p:ph type="body" sz="half" idx="1"/>
          </p:nvPr>
        </p:nvSpPr>
        <p:spPr>
          <a:xfrm>
            <a:off x="685800" y="2057400"/>
            <a:ext cx="3810000" cy="4572000"/>
          </a:xfrm>
        </p:spPr>
        <p:txBody>
          <a:bodyPr/>
          <a:lstStyle/>
          <a:p>
            <a:pPr eaLnBrk="1" hangingPunct="1"/>
            <a:r>
              <a:rPr lang="en-US" altLang="en-US" sz="2800">
                <a:ea typeface="ＭＳ Ｐゴシック" panose="020B0600070205080204" pitchFamily="34" charset="-128"/>
              </a:rPr>
              <a:t>Kindness</a:t>
            </a:r>
          </a:p>
          <a:p>
            <a:pPr eaLnBrk="1" hangingPunct="1"/>
            <a:r>
              <a:rPr lang="en-US" altLang="en-US" sz="2800">
                <a:ea typeface="ＭＳ Ｐゴシック" panose="020B0600070205080204" pitchFamily="34" charset="-128"/>
              </a:rPr>
              <a:t>Tolerance</a:t>
            </a:r>
          </a:p>
          <a:p>
            <a:pPr eaLnBrk="1" hangingPunct="1"/>
            <a:r>
              <a:rPr lang="en-US" altLang="en-US" sz="2800">
                <a:ea typeface="ＭＳ Ｐゴシック" panose="020B0600070205080204" pitchFamily="34" charset="-128"/>
              </a:rPr>
              <a:t>Equality</a:t>
            </a:r>
          </a:p>
          <a:p>
            <a:pPr eaLnBrk="1" hangingPunct="1"/>
            <a:r>
              <a:rPr lang="en-US" altLang="en-US" sz="2800">
                <a:ea typeface="ＭＳ Ｐゴシック" panose="020B0600070205080204" pitchFamily="34" charset="-128"/>
              </a:rPr>
              <a:t>Togetherness</a:t>
            </a:r>
          </a:p>
          <a:p>
            <a:pPr eaLnBrk="1" hangingPunct="1"/>
            <a:r>
              <a:rPr lang="en-US" altLang="en-US" sz="2800">
                <a:ea typeface="ＭＳ Ｐゴシック" panose="020B0600070205080204" pitchFamily="34" charset="-128"/>
              </a:rPr>
              <a:t>Non-violence</a:t>
            </a:r>
          </a:p>
          <a:p>
            <a:pPr eaLnBrk="1" hangingPunct="1"/>
            <a:r>
              <a:rPr lang="en-US" altLang="en-US" sz="2800">
                <a:ea typeface="ＭＳ Ｐゴシック" panose="020B0600070205080204" pitchFamily="34" charset="-128"/>
              </a:rPr>
              <a:t>Peace</a:t>
            </a:r>
          </a:p>
          <a:p>
            <a:pPr eaLnBrk="1" hangingPunct="1"/>
            <a:r>
              <a:rPr lang="en-US" altLang="en-US" sz="2800">
                <a:ea typeface="ＭＳ Ｐゴシック" panose="020B0600070205080204" pitchFamily="34" charset="-128"/>
              </a:rPr>
              <a:t>Diversity</a:t>
            </a:r>
          </a:p>
          <a:p>
            <a:pPr eaLnBrk="1" hangingPunct="1"/>
            <a:r>
              <a:rPr lang="en-US" altLang="en-US" sz="2800">
                <a:ea typeface="ＭＳ Ｐゴシック" panose="020B0600070205080204" pitchFamily="34" charset="-128"/>
              </a:rPr>
              <a:t>Pride in ONESELF</a:t>
            </a:r>
          </a:p>
          <a:p>
            <a:pPr eaLnBrk="1" hangingPunct="1"/>
            <a:endParaRPr lang="en-US" altLang="en-US" sz="2800">
              <a:ea typeface="ＭＳ Ｐゴシック" panose="020B0600070205080204" pitchFamily="34" charset="-128"/>
            </a:endParaRPr>
          </a:p>
        </p:txBody>
      </p:sp>
      <p:pic>
        <p:nvPicPr>
          <p:cNvPr id="67588" name="Picture 6" descr="F:\Dr. King\funerala.jpg"/>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724400" y="1905000"/>
            <a:ext cx="3094038" cy="4267200"/>
          </a:xfrm>
          <a:noFill/>
        </p:spPr>
      </p:pic>
      <p:sp>
        <p:nvSpPr>
          <p:cNvPr id="67589" name="Footer Placeholder 1"/>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spTree>
  </p:cSld>
  <p:clrMapOvr>
    <a:masterClrMapping/>
  </p:clrMapOvr>
  <p:transition spd="slow">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87A6B5A-4C24-42BF-8042-21175738B11C}"/>
              </a:ext>
            </a:extLst>
          </p:cNvPr>
          <p:cNvSpPr>
            <a:spLocks noGrp="1"/>
          </p:cNvSpPr>
          <p:nvPr>
            <p:ph type="ftr" sz="quarter" idx="11"/>
          </p:nvPr>
        </p:nvSpPr>
        <p:spPr/>
        <p:txBody>
          <a:bodyPr/>
          <a:lstStyle/>
          <a:p>
            <a:pPr>
              <a:defRPr/>
            </a:pPr>
            <a:r>
              <a:rPr lang="en-US" altLang="en-US"/>
              <a:t>© HappyEdugator</a:t>
            </a:r>
          </a:p>
        </p:txBody>
      </p:sp>
      <p:pic>
        <p:nvPicPr>
          <p:cNvPr id="3" name="Picture 2">
            <a:extLst>
              <a:ext uri="{FF2B5EF4-FFF2-40B4-BE49-F238E27FC236}">
                <a16:creationId xmlns:a16="http://schemas.microsoft.com/office/drawing/2014/main" id="{561D1C65-8D38-4513-AA5E-94AA3796921A}"/>
              </a:ext>
            </a:extLst>
          </p:cNvPr>
          <p:cNvPicPr>
            <a:picLocks noChangeAspect="1"/>
          </p:cNvPicPr>
          <p:nvPr/>
        </p:nvPicPr>
        <p:blipFill>
          <a:blip r:embed="rId2"/>
          <a:stretch>
            <a:fillRect/>
          </a:stretch>
        </p:blipFill>
        <p:spPr>
          <a:xfrm>
            <a:off x="5772150" y="2002536"/>
            <a:ext cx="3371850" cy="4855464"/>
          </a:xfrm>
          <a:prstGeom prst="rect">
            <a:avLst/>
          </a:prstGeom>
        </p:spPr>
      </p:pic>
      <p:sp>
        <p:nvSpPr>
          <p:cNvPr id="4" name="Rectangle 3">
            <a:extLst>
              <a:ext uri="{FF2B5EF4-FFF2-40B4-BE49-F238E27FC236}">
                <a16:creationId xmlns:a16="http://schemas.microsoft.com/office/drawing/2014/main" id="{9D043B5F-2E34-48C8-A404-9818A72C4F54}"/>
              </a:ext>
            </a:extLst>
          </p:cNvPr>
          <p:cNvSpPr/>
          <p:nvPr/>
        </p:nvSpPr>
        <p:spPr>
          <a:xfrm>
            <a:off x="76200" y="1905000"/>
            <a:ext cx="5715000" cy="4524315"/>
          </a:xfrm>
          <a:prstGeom prst="rect">
            <a:avLst/>
          </a:prstGeom>
        </p:spPr>
        <p:txBody>
          <a:bodyPr wrap="square">
            <a:spAutoFit/>
          </a:bodyPr>
          <a:lstStyle/>
          <a:p>
            <a:r>
              <a:rPr lang="en-US" altLang="en-US" sz="3200" dirty="0">
                <a:latin typeface="Arial Rounded MT Bold" panose="020F0704030504030204" pitchFamily="34" charset="0"/>
              </a:rPr>
              <a:t>After a trip to Germany in the 1930’s, his father changed both their names to Martin Luther King, in honor of the priest who started the Protestant Reformation of the church. His family continued to call him Mike or M.L.</a:t>
            </a:r>
            <a:endParaRPr lang="en-US" sz="3200" dirty="0"/>
          </a:p>
        </p:txBody>
      </p:sp>
      <p:sp>
        <p:nvSpPr>
          <p:cNvPr id="5" name="Rectangle 4">
            <a:extLst>
              <a:ext uri="{FF2B5EF4-FFF2-40B4-BE49-F238E27FC236}">
                <a16:creationId xmlns:a16="http://schemas.microsoft.com/office/drawing/2014/main" id="{0FE858D4-29DE-4E35-8875-D90BCE91B78D}"/>
              </a:ext>
            </a:extLst>
          </p:cNvPr>
          <p:cNvSpPr/>
          <p:nvPr/>
        </p:nvSpPr>
        <p:spPr>
          <a:xfrm>
            <a:off x="2362960" y="304800"/>
            <a:ext cx="4570482" cy="923330"/>
          </a:xfrm>
          <a:prstGeom prst="rect">
            <a:avLst/>
          </a:prstGeom>
          <a:noFill/>
        </p:spPr>
        <p:txBody>
          <a:bodyPr wrap="none">
            <a:spAutoFit/>
          </a:bodyPr>
          <a:lstStyle/>
          <a:p>
            <a:pPr algn="ctr" eaLnBrk="1" hangingPunct="1">
              <a:defRPr/>
            </a:pP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a typeface="+mn-ea"/>
                <a:cs typeface="Arial" panose="020B0604020202020204" pitchFamily="34" charset="0"/>
              </a:rPr>
              <a:t>Early years…</a:t>
            </a:r>
          </a:p>
        </p:txBody>
      </p:sp>
    </p:spTree>
    <p:extLst>
      <p:ext uri="{BB962C8B-B14F-4D97-AF65-F5344CB8AC3E}">
        <p14:creationId xmlns:p14="http://schemas.microsoft.com/office/powerpoint/2010/main" val="2989887941"/>
      </p:ext>
    </p:extLst>
  </p:cSld>
  <p:clrMapOvr>
    <a:masterClrMapping/>
  </p:clrMapOvr>
  <p:transition spd="med">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685800" y="228600"/>
            <a:ext cx="7772400" cy="1524000"/>
          </a:xfrm>
        </p:spPr>
        <p:txBody>
          <a:bodyPr/>
          <a:lstStyle/>
          <a:p>
            <a:pPr eaLnBrk="1" hangingPunct="1"/>
            <a:br>
              <a:rPr lang="en-US" altLang="en-US" b="1">
                <a:ea typeface="ＭＳ Ｐゴシック" panose="020B0600070205080204" pitchFamily="34" charset="-128"/>
              </a:rPr>
            </a:br>
            <a:r>
              <a:rPr lang="en-US" altLang="en-US" b="1">
                <a:ea typeface="ＭＳ Ｐゴシック" panose="020B0600070205080204" pitchFamily="34" charset="-128"/>
              </a:rPr>
              <a:t>Free At Last</a:t>
            </a:r>
            <a:br>
              <a:rPr lang="en-US" altLang="en-US" b="1">
                <a:ea typeface="ＭＳ Ｐゴシック" panose="020B0600070205080204" pitchFamily="34" charset="-128"/>
              </a:rPr>
            </a:br>
            <a:r>
              <a:rPr lang="en-US" altLang="en-US" b="1">
                <a:ea typeface="ＭＳ Ｐゴシック" panose="020B0600070205080204" pitchFamily="34" charset="-128"/>
              </a:rPr>
              <a:t>Jan. 15, 1929- April 4, 1968</a:t>
            </a:r>
            <a:br>
              <a:rPr lang="en-US" altLang="en-US" b="1">
                <a:ea typeface="ＭＳ Ｐゴシック" panose="020B0600070205080204" pitchFamily="34" charset="-128"/>
              </a:rPr>
            </a:br>
            <a:endParaRPr lang="en-US" altLang="en-US">
              <a:ea typeface="ＭＳ Ｐゴシック" panose="020B0600070205080204" pitchFamily="34" charset="-128"/>
            </a:endParaRPr>
          </a:p>
        </p:txBody>
      </p:sp>
      <p:pic>
        <p:nvPicPr>
          <p:cNvPr id="69635" name="Picture 3" descr="http://www.northwestern.edu/mlk2001/portra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133600"/>
            <a:ext cx="3505200" cy="4170363"/>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69636" name="Footer Placeholder 1"/>
          <p:cNvSpPr>
            <a:spLocks noGrp="1"/>
          </p:cNvSpPr>
          <p:nvPr>
            <p:ph type="ftr" sz="quarter" idx="11"/>
          </p:nvPr>
        </p:nvSpPr>
        <p:spPr>
          <a:xfrm>
            <a:off x="3124200" y="6400800"/>
            <a:ext cx="2895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cs typeface="Times New Roman" panose="02020603050405020304" pitchFamily="18" charset="0"/>
              </a:rPr>
              <a:t>© HappyEdugator</a:t>
            </a:r>
            <a:endParaRPr lang="en-US" altLang="en-US" sz="1400"/>
          </a:p>
        </p:txBody>
      </p:sp>
    </p:spTree>
  </p:cSld>
  <p:clrMapOvr>
    <a:masterClrMapping/>
  </p:clrMapOvr>
  <p:transition spd="med">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altLang="en-US">
                <a:ea typeface="ＭＳ Ｐゴシック" panose="020B0600070205080204" pitchFamily="34" charset="-128"/>
              </a:rPr>
              <a:t>Writing Assignment</a:t>
            </a:r>
          </a:p>
        </p:txBody>
      </p:sp>
      <p:sp>
        <p:nvSpPr>
          <p:cNvPr id="71683" name="Content Placeholder 2"/>
          <p:cNvSpPr>
            <a:spLocks noGrp="1"/>
          </p:cNvSpPr>
          <p:nvPr>
            <p:ph idx="1"/>
          </p:nvPr>
        </p:nvSpPr>
        <p:spPr>
          <a:xfrm>
            <a:off x="685800" y="2362200"/>
            <a:ext cx="7772400" cy="3733800"/>
          </a:xfrm>
        </p:spPr>
        <p:txBody>
          <a:bodyPr/>
          <a:lstStyle/>
          <a:p>
            <a:pPr marL="0" indent="0" algn="ctr">
              <a:buFontTx/>
              <a:buNone/>
            </a:pPr>
            <a:r>
              <a:rPr lang="en-US" altLang="en-US" dirty="0">
                <a:ea typeface="ＭＳ Ｐゴシック" panose="020B0600070205080204" pitchFamily="34" charset="-128"/>
              </a:rPr>
              <a:t>The next four slides are four different options for writing response. Make sure when you write your response, you support your answer using evidence from what you have read. </a:t>
            </a:r>
          </a:p>
        </p:txBody>
      </p:sp>
      <p:sp>
        <p:nvSpPr>
          <p:cNvPr id="71684" name="Footer Placeholder 3"/>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spTree>
  </p:cSld>
  <p:clrMapOvr>
    <a:masterClrMapping/>
  </p:clrMapOvr>
  <p:transition spd="med">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85800" y="-228600"/>
            <a:ext cx="7772400" cy="2590800"/>
          </a:xfrm>
        </p:spPr>
        <p:txBody>
          <a:bodyPr/>
          <a:lstStyle/>
          <a:p>
            <a:pPr eaLnBrk="1" hangingPunct="1"/>
            <a:r>
              <a:rPr lang="en-US" altLang="en-US">
                <a:ea typeface="ＭＳ Ｐゴシック" panose="020B0600070205080204" pitchFamily="34" charset="-128"/>
              </a:rPr>
              <a:t>Option 1</a:t>
            </a:r>
            <a:br>
              <a:rPr lang="en-US" altLang="en-US">
                <a:ea typeface="ＭＳ Ｐゴシック" panose="020B0600070205080204" pitchFamily="34" charset="-128"/>
              </a:rPr>
            </a:br>
            <a:r>
              <a:rPr lang="en-US" altLang="en-US">
                <a:ea typeface="ＭＳ Ｐゴシック" panose="020B0600070205080204" pitchFamily="34" charset="-128"/>
              </a:rPr>
              <a:t>Your Response:	</a:t>
            </a:r>
            <a:br>
              <a:rPr lang="en-US" altLang="en-US">
                <a:ea typeface="ＭＳ Ｐゴシック" panose="020B0600070205080204" pitchFamily="34" charset="-128"/>
              </a:rPr>
            </a:br>
            <a:r>
              <a:rPr lang="en-US" altLang="en-US">
                <a:ea typeface="ＭＳ Ｐゴシック" panose="020B0600070205080204" pitchFamily="34" charset="-128"/>
              </a:rPr>
              <a:t>“Your Dream for the Future”</a:t>
            </a:r>
          </a:p>
        </p:txBody>
      </p:sp>
      <p:sp>
        <p:nvSpPr>
          <p:cNvPr id="72707" name="Rectangle 4"/>
          <p:cNvSpPr>
            <a:spLocks noGrp="1" noChangeArrowheads="1"/>
          </p:cNvSpPr>
          <p:nvPr>
            <p:ph type="body" sz="half" idx="2"/>
          </p:nvPr>
        </p:nvSpPr>
        <p:spPr>
          <a:xfrm>
            <a:off x="3830638" y="2088037"/>
            <a:ext cx="5064124" cy="4648200"/>
          </a:xfrm>
        </p:spPr>
        <p:txBody>
          <a:bodyPr/>
          <a:lstStyle/>
          <a:p>
            <a:pPr marL="533400" indent="-533400" eaLnBrk="1" hangingPunct="1">
              <a:buFont typeface="Wingdings" panose="05000000000000000000" pitchFamily="2" charset="2"/>
              <a:buAutoNum type="arabicPeriod"/>
            </a:pPr>
            <a:r>
              <a:rPr lang="en-US" altLang="en-US" sz="2000" dirty="0">
                <a:latin typeface="Abadi" panose="020B0604020104020204" pitchFamily="34" charset="0"/>
                <a:ea typeface="ＭＳ Ｐゴシック" panose="020B0600070205080204" pitchFamily="34" charset="-128"/>
                <a:cs typeface="Aharoni" pitchFamily="2" charset="0"/>
              </a:rPr>
              <a:t>Choose what you believe to be the most </a:t>
            </a:r>
            <a:r>
              <a:rPr lang="en-US" altLang="en-US" sz="2000" b="1" dirty="0">
                <a:latin typeface="Abadi" panose="020B0604020104020204" pitchFamily="34" charset="0"/>
                <a:ea typeface="ＭＳ Ｐゴシック" panose="020B0600070205080204" pitchFamily="34" charset="-128"/>
                <a:cs typeface="Aharoni" pitchFamily="2" charset="0"/>
              </a:rPr>
              <a:t>important problem(s</a:t>
            </a:r>
            <a:r>
              <a:rPr lang="en-US" altLang="en-US" sz="2000" dirty="0">
                <a:latin typeface="Abadi" panose="020B0604020104020204" pitchFamily="34" charset="0"/>
                <a:ea typeface="ＭＳ Ｐゴシック" panose="020B0600070205080204" pitchFamily="34" charset="-128"/>
                <a:cs typeface="Aharoni" pitchFamily="2" charset="0"/>
              </a:rPr>
              <a:t>) facing students at our school and describe these problems.</a:t>
            </a:r>
          </a:p>
          <a:p>
            <a:pPr marL="533400" indent="-533400" eaLnBrk="1" hangingPunct="1">
              <a:buFont typeface="Wingdings" panose="05000000000000000000" pitchFamily="2" charset="2"/>
              <a:buAutoNum type="arabicPeriod"/>
            </a:pPr>
            <a:r>
              <a:rPr lang="en-US" altLang="en-US" sz="2000" dirty="0">
                <a:latin typeface="Abadi" panose="020B0604020104020204" pitchFamily="34" charset="0"/>
                <a:ea typeface="ＭＳ Ｐゴシック" panose="020B0600070205080204" pitchFamily="34" charset="-128"/>
                <a:cs typeface="Aharoni" pitchFamily="2" charset="0"/>
              </a:rPr>
              <a:t>Explain why each of these problems are important to students and to the school as a whole</a:t>
            </a:r>
          </a:p>
          <a:p>
            <a:pPr marL="533400" indent="-533400" eaLnBrk="1" hangingPunct="1">
              <a:buFont typeface="Wingdings" panose="05000000000000000000" pitchFamily="2" charset="2"/>
              <a:buAutoNum type="arabicPeriod"/>
            </a:pPr>
            <a:r>
              <a:rPr lang="en-US" altLang="en-US" sz="2000" dirty="0">
                <a:latin typeface="Abadi" panose="020B0604020104020204" pitchFamily="34" charset="0"/>
                <a:ea typeface="ＭＳ Ｐゴシック" panose="020B0600070205080204" pitchFamily="34" charset="-128"/>
                <a:cs typeface="Aharoni" pitchFamily="2" charset="0"/>
              </a:rPr>
              <a:t>Suggest at </a:t>
            </a:r>
            <a:r>
              <a:rPr lang="en-US" altLang="en-US" sz="2000" b="1" dirty="0">
                <a:latin typeface="Abadi" panose="020B0604020104020204" pitchFamily="34" charset="0"/>
                <a:ea typeface="ＭＳ Ｐゴシック" panose="020B0600070205080204" pitchFamily="34" charset="-128"/>
                <a:cs typeface="Aharoni" pitchFamily="2" charset="0"/>
              </a:rPr>
              <a:t>least one solution</a:t>
            </a:r>
            <a:r>
              <a:rPr lang="en-US" altLang="en-US" sz="2000" dirty="0">
                <a:latin typeface="Abadi" panose="020B0604020104020204" pitchFamily="34" charset="0"/>
                <a:ea typeface="ＭＳ Ｐゴシック" panose="020B0600070205080204" pitchFamily="34" charset="-128"/>
                <a:cs typeface="Aharoni" pitchFamily="2" charset="0"/>
              </a:rPr>
              <a:t> for each of these problems. These suggestions may be creative,  but realistic.</a:t>
            </a:r>
          </a:p>
          <a:p>
            <a:pPr marL="533400" indent="-533400" eaLnBrk="1" hangingPunct="1">
              <a:buFont typeface="Wingdings" panose="05000000000000000000" pitchFamily="2" charset="2"/>
              <a:buAutoNum type="arabicPeriod"/>
            </a:pPr>
            <a:r>
              <a:rPr lang="en-US" altLang="en-US" sz="2000" b="1" dirty="0">
                <a:latin typeface="Abadi" panose="020B0604020104020204" pitchFamily="34" charset="0"/>
                <a:ea typeface="ＭＳ Ｐゴシック" panose="020B0600070205080204" pitchFamily="34" charset="-128"/>
                <a:cs typeface="Aharoni" pitchFamily="2" charset="0"/>
              </a:rPr>
              <a:t>TEACHER OPTION - Present your solutions to the class or teacher.</a:t>
            </a:r>
            <a:endParaRPr lang="en-US" altLang="en-US" sz="2000" dirty="0">
              <a:latin typeface="Abadi" panose="020B0604020104020204" pitchFamily="34" charset="0"/>
              <a:ea typeface="ＭＳ Ｐゴシック" panose="020B0600070205080204" pitchFamily="34" charset="-128"/>
              <a:cs typeface="Aharoni" pitchFamily="2" charset="0"/>
            </a:endParaRPr>
          </a:p>
          <a:p>
            <a:pPr marL="533400" indent="-533400" eaLnBrk="1" hangingPunct="1">
              <a:buFont typeface="Wingdings" panose="05000000000000000000" pitchFamily="2" charset="2"/>
              <a:buAutoNum type="arabicPeriod"/>
            </a:pPr>
            <a:endParaRPr lang="en-US" altLang="en-US" sz="2000" dirty="0">
              <a:latin typeface="Abadi" panose="020B0604020104020204" pitchFamily="34" charset="0"/>
              <a:ea typeface="ＭＳ Ｐゴシック" panose="020B0600070205080204" pitchFamily="34" charset="-128"/>
              <a:cs typeface="Aharoni" pitchFamily="2" charset="0"/>
            </a:endParaRPr>
          </a:p>
        </p:txBody>
      </p:sp>
      <p:pic>
        <p:nvPicPr>
          <p:cNvPr id="72708" name="Picture 13" descr="F:\Dr. King\flowers.jpg"/>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838200" y="2286000"/>
            <a:ext cx="2784475" cy="4114800"/>
          </a:xfrm>
          <a:noFill/>
        </p:spPr>
      </p:pic>
      <p:sp>
        <p:nvSpPr>
          <p:cNvPr id="72709" name="Footer Placeholder 1"/>
          <p:cNvSpPr>
            <a:spLocks noGrp="1"/>
          </p:cNvSpPr>
          <p:nvPr>
            <p:ph type="ftr" sz="quarter" idx="11"/>
          </p:nvPr>
        </p:nvSpPr>
        <p:spPr>
          <a:xfrm>
            <a:off x="782638" y="6400800"/>
            <a:ext cx="2895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spTree>
  </p:cSld>
  <p:clrMapOvr>
    <a:masterClrMapping/>
  </p:clrMapOvr>
  <p:transition spd="slow">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body" sz="half" idx="2"/>
          </p:nvPr>
        </p:nvSpPr>
        <p:spPr>
          <a:xfrm>
            <a:off x="3781426" y="2019300"/>
            <a:ext cx="5157787" cy="4648200"/>
          </a:xfrm>
        </p:spPr>
        <p:txBody>
          <a:bodyPr/>
          <a:lstStyle/>
          <a:p>
            <a:pPr marL="533400" indent="-533400" eaLnBrk="1" hangingPunct="1">
              <a:buFont typeface="Wingdings" panose="05000000000000000000" pitchFamily="2" charset="2"/>
              <a:buAutoNum type="arabicPeriod"/>
            </a:pPr>
            <a:r>
              <a:rPr lang="en-US" altLang="en-US" sz="2000" dirty="0">
                <a:latin typeface="Abadi" panose="020B0604020104020204" pitchFamily="34" charset="0"/>
                <a:ea typeface="ＭＳ Ｐゴシック" panose="020B0600070205080204" pitchFamily="34" charset="-128"/>
                <a:cs typeface="Aharoni" pitchFamily="2" charset="0"/>
              </a:rPr>
              <a:t>Choose what you believe to be the most </a:t>
            </a:r>
            <a:r>
              <a:rPr lang="en-US" altLang="en-US" sz="2000" b="1" dirty="0">
                <a:latin typeface="Abadi" panose="020B0604020104020204" pitchFamily="34" charset="0"/>
                <a:ea typeface="ＭＳ Ｐゴシック" panose="020B0600070205080204" pitchFamily="34" charset="-128"/>
                <a:cs typeface="Aharoni" pitchFamily="2" charset="0"/>
              </a:rPr>
              <a:t>important problem(s</a:t>
            </a:r>
            <a:r>
              <a:rPr lang="en-US" altLang="en-US" sz="2000" dirty="0">
                <a:latin typeface="Abadi" panose="020B0604020104020204" pitchFamily="34" charset="0"/>
                <a:ea typeface="ＭＳ Ｐゴシック" panose="020B0600070205080204" pitchFamily="34" charset="-128"/>
                <a:cs typeface="Aharoni" pitchFamily="2" charset="0"/>
              </a:rPr>
              <a:t>) facing your community and describe these problems.</a:t>
            </a:r>
          </a:p>
          <a:p>
            <a:pPr marL="533400" indent="-533400" eaLnBrk="1" hangingPunct="1">
              <a:buFont typeface="Wingdings" panose="05000000000000000000" pitchFamily="2" charset="2"/>
              <a:buAutoNum type="arabicPeriod"/>
            </a:pPr>
            <a:r>
              <a:rPr lang="en-US" altLang="en-US" sz="2000" dirty="0">
                <a:latin typeface="Abadi" panose="020B0604020104020204" pitchFamily="34" charset="0"/>
                <a:ea typeface="ＭＳ Ｐゴシック" panose="020B0600070205080204" pitchFamily="34" charset="-128"/>
                <a:cs typeface="Aharoni" pitchFamily="2" charset="0"/>
              </a:rPr>
              <a:t>Explain why each of these problems are important to your community and to the  nation as a whole</a:t>
            </a:r>
          </a:p>
          <a:p>
            <a:pPr marL="533400" indent="-533400" eaLnBrk="1" hangingPunct="1">
              <a:buFont typeface="Wingdings" panose="05000000000000000000" pitchFamily="2" charset="2"/>
              <a:buAutoNum type="arabicPeriod"/>
            </a:pPr>
            <a:r>
              <a:rPr lang="en-US" altLang="en-US" sz="2000" dirty="0">
                <a:latin typeface="Abadi" panose="020B0604020104020204" pitchFamily="34" charset="0"/>
                <a:ea typeface="ＭＳ Ｐゴシック" panose="020B0600070205080204" pitchFamily="34" charset="-128"/>
                <a:cs typeface="Aharoni" pitchFamily="2" charset="0"/>
              </a:rPr>
              <a:t>Suggest at </a:t>
            </a:r>
            <a:r>
              <a:rPr lang="en-US" altLang="en-US" sz="2000" b="1" dirty="0">
                <a:latin typeface="Abadi" panose="020B0604020104020204" pitchFamily="34" charset="0"/>
                <a:ea typeface="ＭＳ Ｐゴシック" panose="020B0600070205080204" pitchFamily="34" charset="-128"/>
                <a:cs typeface="Aharoni" pitchFamily="2" charset="0"/>
              </a:rPr>
              <a:t>least one solution</a:t>
            </a:r>
            <a:r>
              <a:rPr lang="en-US" altLang="en-US" sz="2000" dirty="0">
                <a:latin typeface="Abadi" panose="020B0604020104020204" pitchFamily="34" charset="0"/>
                <a:ea typeface="ＭＳ Ｐゴシック" panose="020B0600070205080204" pitchFamily="34" charset="-128"/>
                <a:cs typeface="Aharoni" pitchFamily="2" charset="0"/>
              </a:rPr>
              <a:t> for each of these problem(s). These suggestions may be creative,  but realistic.</a:t>
            </a:r>
          </a:p>
          <a:p>
            <a:pPr marL="533400" indent="-533400" eaLnBrk="1" hangingPunct="1">
              <a:buFont typeface="Wingdings" panose="05000000000000000000" pitchFamily="2" charset="2"/>
              <a:buAutoNum type="arabicPeriod"/>
            </a:pPr>
            <a:r>
              <a:rPr lang="en-US" altLang="en-US" sz="2000" b="1" dirty="0">
                <a:latin typeface="Abadi" panose="020B0604020104020204" pitchFamily="34" charset="0"/>
                <a:ea typeface="ＭＳ Ｐゴシック" panose="020B0600070205080204" pitchFamily="34" charset="-128"/>
                <a:cs typeface="Aharoni" pitchFamily="2" charset="0"/>
              </a:rPr>
              <a:t>TEACHER OPTION - Present your solutions to the class or teacher</a:t>
            </a:r>
            <a:r>
              <a:rPr lang="en-US" altLang="en-US" sz="1800" b="1" dirty="0">
                <a:latin typeface="Aharoni" pitchFamily="2" charset="0"/>
                <a:ea typeface="ＭＳ Ｐゴシック" panose="020B0600070205080204" pitchFamily="34" charset="-128"/>
                <a:cs typeface="Aharoni" pitchFamily="2" charset="0"/>
              </a:rPr>
              <a:t>.</a:t>
            </a:r>
            <a:endParaRPr lang="en-US" altLang="en-US" sz="1800" dirty="0">
              <a:latin typeface="Aharoni" pitchFamily="2" charset="0"/>
              <a:ea typeface="ＭＳ Ｐゴシック" panose="020B0600070205080204" pitchFamily="34" charset="-128"/>
              <a:cs typeface="Aharoni" pitchFamily="2" charset="0"/>
            </a:endParaRPr>
          </a:p>
          <a:p>
            <a:pPr marL="533400" indent="-533400" eaLnBrk="1" hangingPunct="1">
              <a:buFont typeface="Wingdings" panose="05000000000000000000" pitchFamily="2" charset="2"/>
              <a:buAutoNum type="arabicPeriod"/>
            </a:pPr>
            <a:endParaRPr lang="en-US" altLang="en-US" sz="1800" dirty="0">
              <a:latin typeface="Aharoni" pitchFamily="2" charset="0"/>
              <a:ea typeface="ＭＳ Ｐゴシック" panose="020B0600070205080204" pitchFamily="34" charset="-128"/>
              <a:cs typeface="Aharoni" pitchFamily="2" charset="0"/>
            </a:endParaRPr>
          </a:p>
        </p:txBody>
      </p:sp>
      <p:pic>
        <p:nvPicPr>
          <p:cNvPr id="74755" name="Picture 13" descr="F:\Dr. King\flowers.jpg"/>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838200" y="2286000"/>
            <a:ext cx="2784475" cy="4114800"/>
          </a:xfrm>
          <a:noFill/>
        </p:spPr>
      </p:pic>
      <p:sp>
        <p:nvSpPr>
          <p:cNvPr id="74756" name="Rectangle 2"/>
          <p:cNvSpPr>
            <a:spLocks noGrp="1" noChangeArrowheads="1"/>
          </p:cNvSpPr>
          <p:nvPr>
            <p:ph type="title"/>
          </p:nvPr>
        </p:nvSpPr>
        <p:spPr>
          <a:xfrm>
            <a:off x="685800" y="-228600"/>
            <a:ext cx="7772400" cy="2590800"/>
          </a:xfrm>
        </p:spPr>
        <p:txBody>
          <a:bodyPr/>
          <a:lstStyle/>
          <a:p>
            <a:pPr eaLnBrk="1" hangingPunct="1"/>
            <a:r>
              <a:rPr lang="en-US" altLang="en-US">
                <a:ea typeface="ＭＳ Ｐゴシック" panose="020B0600070205080204" pitchFamily="34" charset="-128"/>
              </a:rPr>
              <a:t>Option 2</a:t>
            </a:r>
            <a:br>
              <a:rPr lang="en-US" altLang="en-US">
                <a:ea typeface="ＭＳ Ｐゴシック" panose="020B0600070205080204" pitchFamily="34" charset="-128"/>
              </a:rPr>
            </a:br>
            <a:r>
              <a:rPr lang="en-US" altLang="en-US">
                <a:ea typeface="ＭＳ Ｐゴシック" panose="020B0600070205080204" pitchFamily="34" charset="-128"/>
              </a:rPr>
              <a:t>Your Response:	</a:t>
            </a:r>
            <a:br>
              <a:rPr lang="en-US" altLang="en-US">
                <a:ea typeface="ＭＳ Ｐゴシック" panose="020B0600070205080204" pitchFamily="34" charset="-128"/>
              </a:rPr>
            </a:br>
            <a:r>
              <a:rPr lang="en-US" altLang="en-US">
                <a:ea typeface="ＭＳ Ｐゴシック" panose="020B0600070205080204" pitchFamily="34" charset="-128"/>
              </a:rPr>
              <a:t>“Your Dream for the Future”</a:t>
            </a:r>
          </a:p>
        </p:txBody>
      </p:sp>
      <p:sp>
        <p:nvSpPr>
          <p:cNvPr id="74757" name="Footer Placeholder 1"/>
          <p:cNvSpPr>
            <a:spLocks noGrp="1"/>
          </p:cNvSpPr>
          <p:nvPr>
            <p:ph type="ftr" sz="quarter" idx="11"/>
          </p:nvPr>
        </p:nvSpPr>
        <p:spPr>
          <a:xfrm>
            <a:off x="862013" y="6370638"/>
            <a:ext cx="2895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spTree>
  </p:cSld>
  <p:clrMapOvr>
    <a:masterClrMapping/>
  </p:clrMapOvr>
  <p:transition spd="slow">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Grp="1" noChangeArrowheads="1"/>
          </p:cNvSpPr>
          <p:nvPr>
            <p:ph type="body" sz="half" idx="2"/>
          </p:nvPr>
        </p:nvSpPr>
        <p:spPr>
          <a:xfrm>
            <a:off x="4038600" y="2171701"/>
            <a:ext cx="5029200" cy="4648200"/>
          </a:xfrm>
        </p:spPr>
        <p:txBody>
          <a:bodyPr/>
          <a:lstStyle/>
          <a:p>
            <a:pPr marL="533400" indent="-533400" eaLnBrk="1" hangingPunct="1">
              <a:buFont typeface="Wingdings" panose="05000000000000000000" pitchFamily="2" charset="2"/>
              <a:buAutoNum type="arabicPeriod"/>
            </a:pPr>
            <a:r>
              <a:rPr lang="en-US" altLang="en-US" sz="2000" dirty="0">
                <a:latin typeface="Abadi" panose="020B0604020104020204" pitchFamily="34" charset="0"/>
                <a:ea typeface="ＭＳ Ｐゴシック" panose="020B0600070205080204" pitchFamily="34" charset="-128"/>
                <a:cs typeface="Aharoni" pitchFamily="2" charset="0"/>
              </a:rPr>
              <a:t>Choose what you believe to be the most </a:t>
            </a:r>
            <a:r>
              <a:rPr lang="en-US" altLang="en-US" sz="2000" b="1" dirty="0">
                <a:latin typeface="Abadi" panose="020B0604020104020204" pitchFamily="34" charset="0"/>
                <a:ea typeface="ＭＳ Ｐゴシック" panose="020B0600070205080204" pitchFamily="34" charset="-128"/>
                <a:cs typeface="Aharoni" pitchFamily="2" charset="0"/>
              </a:rPr>
              <a:t>important problem(s</a:t>
            </a:r>
            <a:r>
              <a:rPr lang="en-US" altLang="en-US" sz="2000" dirty="0">
                <a:latin typeface="Abadi" panose="020B0604020104020204" pitchFamily="34" charset="0"/>
                <a:ea typeface="ＭＳ Ｐゴシック" panose="020B0600070205080204" pitchFamily="34" charset="-128"/>
                <a:cs typeface="Aharoni" pitchFamily="2" charset="0"/>
              </a:rPr>
              <a:t>) facing your nation and describe these problems.</a:t>
            </a:r>
          </a:p>
          <a:p>
            <a:pPr marL="533400" indent="-533400" eaLnBrk="1" hangingPunct="1">
              <a:buFont typeface="Wingdings" panose="05000000000000000000" pitchFamily="2" charset="2"/>
              <a:buAutoNum type="arabicPeriod"/>
            </a:pPr>
            <a:r>
              <a:rPr lang="en-US" altLang="en-US" sz="2000" dirty="0">
                <a:latin typeface="Abadi" panose="020B0604020104020204" pitchFamily="34" charset="0"/>
                <a:ea typeface="ＭＳ Ｐゴシック" panose="020B0600070205080204" pitchFamily="34" charset="-128"/>
                <a:cs typeface="Aharoni" pitchFamily="2" charset="0"/>
              </a:rPr>
              <a:t>Explain why each of these problems are important to your nation and to the  world as a whole</a:t>
            </a:r>
          </a:p>
          <a:p>
            <a:pPr marL="533400" indent="-533400" eaLnBrk="1" hangingPunct="1">
              <a:buFont typeface="Wingdings" panose="05000000000000000000" pitchFamily="2" charset="2"/>
              <a:buAutoNum type="arabicPeriod"/>
            </a:pPr>
            <a:r>
              <a:rPr lang="en-US" altLang="en-US" sz="2000" dirty="0">
                <a:latin typeface="Abadi" panose="020B0604020104020204" pitchFamily="34" charset="0"/>
                <a:ea typeface="ＭＳ Ｐゴシック" panose="020B0600070205080204" pitchFamily="34" charset="-128"/>
                <a:cs typeface="Aharoni" pitchFamily="2" charset="0"/>
              </a:rPr>
              <a:t>Suggest at </a:t>
            </a:r>
            <a:r>
              <a:rPr lang="en-US" altLang="en-US" sz="2000" b="1" dirty="0">
                <a:latin typeface="Abadi" panose="020B0604020104020204" pitchFamily="34" charset="0"/>
                <a:ea typeface="ＭＳ Ｐゴシック" panose="020B0600070205080204" pitchFamily="34" charset="-128"/>
                <a:cs typeface="Aharoni" pitchFamily="2" charset="0"/>
              </a:rPr>
              <a:t>least one solution</a:t>
            </a:r>
            <a:r>
              <a:rPr lang="en-US" altLang="en-US" sz="2000" dirty="0">
                <a:latin typeface="Abadi" panose="020B0604020104020204" pitchFamily="34" charset="0"/>
                <a:ea typeface="ＭＳ Ｐゴシック" panose="020B0600070205080204" pitchFamily="34" charset="-128"/>
                <a:cs typeface="Aharoni" pitchFamily="2" charset="0"/>
              </a:rPr>
              <a:t> for each of these problem(s). These suggestions may be creative,  but realistic.</a:t>
            </a:r>
          </a:p>
          <a:p>
            <a:pPr marL="533400" indent="-533400" eaLnBrk="1" hangingPunct="1">
              <a:buFont typeface="Wingdings" panose="05000000000000000000" pitchFamily="2" charset="2"/>
              <a:buAutoNum type="arabicPeriod"/>
            </a:pPr>
            <a:r>
              <a:rPr lang="en-US" altLang="en-US" sz="2000" b="1" dirty="0">
                <a:latin typeface="Abadi" panose="020B0604020104020204" pitchFamily="34" charset="0"/>
                <a:ea typeface="ＭＳ Ｐゴシック" panose="020B0600070205080204" pitchFamily="34" charset="-128"/>
                <a:cs typeface="Aharoni" pitchFamily="2" charset="0"/>
              </a:rPr>
              <a:t>TEACHER OPTION - Present your solutions to the class or teacher.</a:t>
            </a:r>
            <a:endParaRPr lang="en-US" altLang="en-US" sz="2000" dirty="0">
              <a:latin typeface="Abadi" panose="020B0604020104020204" pitchFamily="34" charset="0"/>
              <a:ea typeface="ＭＳ Ｐゴシック" panose="020B0600070205080204" pitchFamily="34" charset="-128"/>
              <a:cs typeface="Aharoni" pitchFamily="2" charset="0"/>
            </a:endParaRPr>
          </a:p>
          <a:p>
            <a:pPr marL="533400" indent="-533400" eaLnBrk="1" hangingPunct="1">
              <a:buFont typeface="Wingdings" panose="05000000000000000000" pitchFamily="2" charset="2"/>
              <a:buAutoNum type="arabicPeriod"/>
            </a:pPr>
            <a:endParaRPr lang="en-US" altLang="en-US" sz="1800" dirty="0">
              <a:latin typeface="Aharoni" pitchFamily="2" charset="0"/>
              <a:ea typeface="ＭＳ Ｐゴシック" panose="020B0600070205080204" pitchFamily="34" charset="-128"/>
              <a:cs typeface="Aharoni" pitchFamily="2" charset="0"/>
            </a:endParaRPr>
          </a:p>
        </p:txBody>
      </p:sp>
      <p:pic>
        <p:nvPicPr>
          <p:cNvPr id="76803" name="Picture 13" descr="F:\Dr. King\flowers.jpg"/>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838200" y="2286000"/>
            <a:ext cx="2784475" cy="4114800"/>
          </a:xfrm>
          <a:noFill/>
        </p:spPr>
      </p:pic>
      <p:sp>
        <p:nvSpPr>
          <p:cNvPr id="76804" name="Rectangle 2"/>
          <p:cNvSpPr>
            <a:spLocks noGrp="1" noChangeArrowheads="1"/>
          </p:cNvSpPr>
          <p:nvPr>
            <p:ph type="title"/>
          </p:nvPr>
        </p:nvSpPr>
        <p:spPr>
          <a:xfrm>
            <a:off x="685800" y="-228600"/>
            <a:ext cx="7772400" cy="2590800"/>
          </a:xfrm>
        </p:spPr>
        <p:txBody>
          <a:bodyPr/>
          <a:lstStyle/>
          <a:p>
            <a:pPr eaLnBrk="1" hangingPunct="1"/>
            <a:r>
              <a:rPr lang="en-US" altLang="en-US">
                <a:ea typeface="ＭＳ Ｐゴシック" panose="020B0600070205080204" pitchFamily="34" charset="-128"/>
              </a:rPr>
              <a:t>Option 3</a:t>
            </a:r>
            <a:br>
              <a:rPr lang="en-US" altLang="en-US">
                <a:ea typeface="ＭＳ Ｐゴシック" panose="020B0600070205080204" pitchFamily="34" charset="-128"/>
              </a:rPr>
            </a:br>
            <a:r>
              <a:rPr lang="en-US" altLang="en-US">
                <a:ea typeface="ＭＳ Ｐゴシック" panose="020B0600070205080204" pitchFamily="34" charset="-128"/>
              </a:rPr>
              <a:t>Your Response:	</a:t>
            </a:r>
            <a:br>
              <a:rPr lang="en-US" altLang="en-US">
                <a:ea typeface="ＭＳ Ｐゴシック" panose="020B0600070205080204" pitchFamily="34" charset="-128"/>
              </a:rPr>
            </a:br>
            <a:r>
              <a:rPr lang="en-US" altLang="en-US">
                <a:ea typeface="ＭＳ Ｐゴシック" panose="020B0600070205080204" pitchFamily="34" charset="-128"/>
              </a:rPr>
              <a:t>“Your Dream for the Future”</a:t>
            </a:r>
          </a:p>
        </p:txBody>
      </p:sp>
      <p:sp>
        <p:nvSpPr>
          <p:cNvPr id="76805" name="Footer Placeholder 1"/>
          <p:cNvSpPr>
            <a:spLocks noGrp="1"/>
          </p:cNvSpPr>
          <p:nvPr>
            <p:ph type="ftr" sz="quarter" idx="11"/>
          </p:nvPr>
        </p:nvSpPr>
        <p:spPr>
          <a:xfrm>
            <a:off x="782638" y="6330950"/>
            <a:ext cx="2895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spTree>
  </p:cSld>
  <p:clrMapOvr>
    <a:masterClrMapping/>
  </p:clrMapOvr>
  <p:transition spd="slow">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
          <p:cNvSpPr>
            <a:spLocks noGrp="1" noChangeArrowheads="1"/>
          </p:cNvSpPr>
          <p:nvPr>
            <p:ph type="body" sz="half" idx="2"/>
          </p:nvPr>
        </p:nvSpPr>
        <p:spPr>
          <a:xfrm>
            <a:off x="3962400" y="2171701"/>
            <a:ext cx="5029200" cy="4648200"/>
          </a:xfrm>
        </p:spPr>
        <p:txBody>
          <a:bodyPr/>
          <a:lstStyle/>
          <a:p>
            <a:pPr marL="533400" indent="-533400" eaLnBrk="1" hangingPunct="1">
              <a:buFont typeface="Wingdings" panose="05000000000000000000" pitchFamily="2" charset="2"/>
              <a:buAutoNum type="arabicPeriod"/>
            </a:pPr>
            <a:r>
              <a:rPr lang="en-US" altLang="en-US" sz="2000" dirty="0">
                <a:latin typeface="Abadi" panose="020B0604020104020204" pitchFamily="34" charset="0"/>
                <a:ea typeface="ＭＳ Ｐゴシック" panose="020B0600070205080204" pitchFamily="34" charset="-128"/>
                <a:cs typeface="Aharoni" pitchFamily="2" charset="0"/>
              </a:rPr>
              <a:t>Choose what you believe to be the most </a:t>
            </a:r>
            <a:r>
              <a:rPr lang="en-US" altLang="en-US" sz="2000" b="1" dirty="0">
                <a:latin typeface="Abadi" panose="020B0604020104020204" pitchFamily="34" charset="0"/>
                <a:ea typeface="ＭＳ Ｐゴシック" panose="020B0600070205080204" pitchFamily="34" charset="-128"/>
                <a:cs typeface="Aharoni" pitchFamily="2" charset="0"/>
              </a:rPr>
              <a:t>important problem(s</a:t>
            </a:r>
            <a:r>
              <a:rPr lang="en-US" altLang="en-US" sz="2000" dirty="0">
                <a:latin typeface="Abadi" panose="020B0604020104020204" pitchFamily="34" charset="0"/>
                <a:ea typeface="ＭＳ Ｐゴシック" panose="020B0600070205080204" pitchFamily="34" charset="-128"/>
                <a:cs typeface="Aharoni" pitchFamily="2" charset="0"/>
              </a:rPr>
              <a:t>) facing your family and describe these problems.</a:t>
            </a:r>
          </a:p>
          <a:p>
            <a:pPr marL="533400" indent="-533400" eaLnBrk="1" hangingPunct="1">
              <a:buFont typeface="Wingdings" panose="05000000000000000000" pitchFamily="2" charset="2"/>
              <a:buAutoNum type="arabicPeriod"/>
            </a:pPr>
            <a:r>
              <a:rPr lang="en-US" altLang="en-US" sz="2000" dirty="0">
                <a:latin typeface="Abadi" panose="020B0604020104020204" pitchFamily="34" charset="0"/>
                <a:ea typeface="ＭＳ Ｐゴシック" panose="020B0600070205080204" pitchFamily="34" charset="-128"/>
                <a:cs typeface="Aharoni" pitchFamily="2" charset="0"/>
              </a:rPr>
              <a:t>Explain why each of these problems are important to your family and to those close to you</a:t>
            </a:r>
          </a:p>
          <a:p>
            <a:pPr marL="533400" indent="-533400" eaLnBrk="1" hangingPunct="1">
              <a:buFont typeface="Wingdings" panose="05000000000000000000" pitchFamily="2" charset="2"/>
              <a:buAutoNum type="arabicPeriod"/>
            </a:pPr>
            <a:r>
              <a:rPr lang="en-US" altLang="en-US" sz="2000" dirty="0">
                <a:latin typeface="Abadi" panose="020B0604020104020204" pitchFamily="34" charset="0"/>
                <a:ea typeface="ＭＳ Ｐゴシック" panose="020B0600070205080204" pitchFamily="34" charset="-128"/>
                <a:cs typeface="Aharoni" pitchFamily="2" charset="0"/>
              </a:rPr>
              <a:t>Suggest at </a:t>
            </a:r>
            <a:r>
              <a:rPr lang="en-US" altLang="en-US" sz="2000" b="1" dirty="0">
                <a:latin typeface="Abadi" panose="020B0604020104020204" pitchFamily="34" charset="0"/>
                <a:ea typeface="ＭＳ Ｐゴシック" panose="020B0600070205080204" pitchFamily="34" charset="-128"/>
                <a:cs typeface="Aharoni" pitchFamily="2" charset="0"/>
              </a:rPr>
              <a:t>least one solution</a:t>
            </a:r>
            <a:r>
              <a:rPr lang="en-US" altLang="en-US" sz="2000" dirty="0">
                <a:latin typeface="Abadi" panose="020B0604020104020204" pitchFamily="34" charset="0"/>
                <a:ea typeface="ＭＳ Ｐゴシック" panose="020B0600070205080204" pitchFamily="34" charset="-128"/>
                <a:cs typeface="Aharoni" pitchFamily="2" charset="0"/>
              </a:rPr>
              <a:t> for each of these problem(s). These suggestions may be creative,  but realistic.</a:t>
            </a:r>
          </a:p>
          <a:p>
            <a:pPr marL="533400" indent="-533400" eaLnBrk="1" hangingPunct="1">
              <a:buFont typeface="Wingdings" panose="05000000000000000000" pitchFamily="2" charset="2"/>
              <a:buAutoNum type="arabicPeriod"/>
            </a:pPr>
            <a:r>
              <a:rPr lang="en-US" altLang="en-US" sz="2000" b="1" dirty="0">
                <a:latin typeface="Abadi" panose="020B0604020104020204" pitchFamily="34" charset="0"/>
                <a:ea typeface="ＭＳ Ｐゴシック" panose="020B0600070205080204" pitchFamily="34" charset="-128"/>
                <a:cs typeface="Aharoni" pitchFamily="2" charset="0"/>
              </a:rPr>
              <a:t>TEACHER OPTION - Present your solutions to the class or teacher</a:t>
            </a:r>
            <a:r>
              <a:rPr lang="en-US" altLang="en-US" sz="1800" b="1" dirty="0">
                <a:latin typeface="Aharoni" pitchFamily="2" charset="0"/>
                <a:ea typeface="ＭＳ Ｐゴシック" panose="020B0600070205080204" pitchFamily="34" charset="-128"/>
                <a:cs typeface="Aharoni" pitchFamily="2" charset="0"/>
              </a:rPr>
              <a:t>.</a:t>
            </a:r>
            <a:endParaRPr lang="en-US" altLang="en-US" sz="1800" dirty="0">
              <a:latin typeface="Aharoni" pitchFamily="2" charset="0"/>
              <a:ea typeface="ＭＳ Ｐゴシック" panose="020B0600070205080204" pitchFamily="34" charset="-128"/>
              <a:cs typeface="Aharoni" pitchFamily="2" charset="0"/>
            </a:endParaRPr>
          </a:p>
          <a:p>
            <a:pPr marL="533400" indent="-533400" eaLnBrk="1" hangingPunct="1">
              <a:buFont typeface="Wingdings" panose="05000000000000000000" pitchFamily="2" charset="2"/>
              <a:buAutoNum type="arabicPeriod"/>
            </a:pPr>
            <a:endParaRPr lang="en-US" altLang="en-US" sz="1800" dirty="0">
              <a:latin typeface="Aharoni" pitchFamily="2" charset="0"/>
              <a:ea typeface="ＭＳ Ｐゴシック" panose="020B0600070205080204" pitchFamily="34" charset="-128"/>
              <a:cs typeface="Aharoni" pitchFamily="2" charset="0"/>
            </a:endParaRPr>
          </a:p>
        </p:txBody>
      </p:sp>
      <p:pic>
        <p:nvPicPr>
          <p:cNvPr id="78851" name="Picture 13" descr="F:\Dr. King\flowers.jpg"/>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838200" y="2286000"/>
            <a:ext cx="2784475" cy="4114800"/>
          </a:xfrm>
          <a:noFill/>
        </p:spPr>
      </p:pic>
      <p:sp>
        <p:nvSpPr>
          <p:cNvPr id="78852" name="Rectangle 2"/>
          <p:cNvSpPr>
            <a:spLocks noGrp="1" noChangeArrowheads="1"/>
          </p:cNvSpPr>
          <p:nvPr>
            <p:ph type="title"/>
          </p:nvPr>
        </p:nvSpPr>
        <p:spPr>
          <a:xfrm>
            <a:off x="685800" y="-228600"/>
            <a:ext cx="7772400" cy="2590800"/>
          </a:xfrm>
        </p:spPr>
        <p:txBody>
          <a:bodyPr/>
          <a:lstStyle/>
          <a:p>
            <a:pPr eaLnBrk="1" hangingPunct="1"/>
            <a:r>
              <a:rPr lang="en-US" altLang="en-US">
                <a:ea typeface="ＭＳ Ｐゴシック" panose="020B0600070205080204" pitchFamily="34" charset="-128"/>
              </a:rPr>
              <a:t>Option 4</a:t>
            </a:r>
            <a:br>
              <a:rPr lang="en-US" altLang="en-US">
                <a:ea typeface="ＭＳ Ｐゴシック" panose="020B0600070205080204" pitchFamily="34" charset="-128"/>
              </a:rPr>
            </a:br>
            <a:r>
              <a:rPr lang="en-US" altLang="en-US">
                <a:ea typeface="ＭＳ Ｐゴシック" panose="020B0600070205080204" pitchFamily="34" charset="-128"/>
              </a:rPr>
              <a:t>Your Response:	</a:t>
            </a:r>
            <a:br>
              <a:rPr lang="en-US" altLang="en-US">
                <a:ea typeface="ＭＳ Ｐゴシック" panose="020B0600070205080204" pitchFamily="34" charset="-128"/>
              </a:rPr>
            </a:br>
            <a:r>
              <a:rPr lang="en-US" altLang="en-US">
                <a:ea typeface="ＭＳ Ｐゴシック" panose="020B0600070205080204" pitchFamily="34" charset="-128"/>
              </a:rPr>
              <a:t>“Your Dream for the Future”</a:t>
            </a:r>
          </a:p>
        </p:txBody>
      </p:sp>
      <p:sp>
        <p:nvSpPr>
          <p:cNvPr id="78853" name="Footer Placeholder 1"/>
          <p:cNvSpPr>
            <a:spLocks noGrp="1"/>
          </p:cNvSpPr>
          <p:nvPr>
            <p:ph type="ftr" sz="quarter" idx="11"/>
          </p:nvPr>
        </p:nvSpPr>
        <p:spPr>
          <a:xfrm>
            <a:off x="838200" y="6426200"/>
            <a:ext cx="2895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dirty="0"/>
              <a:t>© HappyEdugator</a:t>
            </a:r>
          </a:p>
        </p:txBody>
      </p:sp>
    </p:spTree>
  </p:cSld>
  <p:clrMapOvr>
    <a:masterClrMapping/>
  </p:clrMapOvr>
  <p:transition spd="slow">
    <p:random/>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37390" y="914004"/>
            <a:ext cx="8581681" cy="1169551"/>
          </a:xfrm>
          <a:prstGeom prst="rect">
            <a:avLst/>
          </a:prstGeom>
        </p:spPr>
        <p:txBody>
          <a:bodyPr wrap="square">
            <a:spAutoFit/>
          </a:bodyPr>
          <a:lstStyle/>
          <a:p>
            <a:r>
              <a:rPr lang="en-US" sz="1400" dirty="0">
                <a:latin typeface="Helvetica"/>
                <a:cs typeface="Helvetica"/>
              </a:rPr>
              <a:t>Thank you for downloading this resource. I hope that you enjoy and get a lot of use out of it. Please let me know if you have any questions or concerns. My email address is </a:t>
            </a:r>
            <a:r>
              <a:rPr lang="en-US" sz="1400" dirty="0">
                <a:latin typeface="Helvetica"/>
                <a:cs typeface="Helvetica"/>
                <a:hlinkClick r:id="rId2"/>
              </a:rPr>
              <a:t>happyedug8r@msn.com</a:t>
            </a:r>
            <a:endParaRPr lang="en-US" sz="1400" dirty="0">
              <a:effectLst/>
              <a:latin typeface="Helvetica"/>
              <a:cs typeface="Helvetica"/>
            </a:endParaRPr>
          </a:p>
          <a:p>
            <a:r>
              <a:rPr lang="en-US" sz="1400" dirty="0">
                <a:latin typeface="Helvetica"/>
                <a:cs typeface="Helvetica"/>
              </a:rPr>
              <a:t> </a:t>
            </a:r>
            <a:endParaRPr lang="en-US" sz="1400" dirty="0">
              <a:effectLst/>
              <a:latin typeface="Helvetica"/>
              <a:cs typeface="Helvetica"/>
            </a:endParaRPr>
          </a:p>
          <a:p>
            <a:r>
              <a:rPr lang="en-US" sz="1400" dirty="0">
                <a:latin typeface="Helvetica"/>
                <a:cs typeface="Helvetica"/>
              </a:rPr>
              <a:t>Commercial Graphics and fonts used with permission or license from Microsoft Design, GraphicStock.com, Pixabay.com and these artists:</a:t>
            </a:r>
            <a:endParaRPr lang="en-US" sz="1400" dirty="0">
              <a:effectLst/>
              <a:latin typeface="Helvetica"/>
              <a:cs typeface="Helvetica"/>
            </a:endParaRPr>
          </a:p>
        </p:txBody>
      </p:sp>
      <p:sp>
        <p:nvSpPr>
          <p:cNvPr id="8" name="Text Box 2"/>
          <p:cNvSpPr txBox="1">
            <a:spLocks noChangeArrowheads="1"/>
          </p:cNvSpPr>
          <p:nvPr/>
        </p:nvSpPr>
        <p:spPr bwMode="auto">
          <a:xfrm>
            <a:off x="2209800" y="76200"/>
            <a:ext cx="4917735" cy="53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dirty="0">
                <a:solidFill>
                  <a:schemeClr val="tx2"/>
                </a:solidFill>
                <a:latin typeface="Helvetica" charset="0"/>
              </a:rPr>
              <a:t>Martin Luther King Jr. PowerPoint and Writing Assignment</a:t>
            </a:r>
            <a:endParaRPr kumimoji="0" lang="en-US" sz="2400" b="0" i="0" u="none" strike="noStrike" cap="none" normalizeH="0" baseline="0" dirty="0">
              <a:ln>
                <a:noFill/>
              </a:ln>
              <a:solidFill>
                <a:schemeClr val="tx2"/>
              </a:solidFill>
              <a:effectLst/>
              <a:latin typeface="Arial" charset="0"/>
              <a:ea typeface="ＭＳ Ｐゴシック" charset="0"/>
            </a:endParaRPr>
          </a:p>
        </p:txBody>
      </p:sp>
      <p:sp>
        <p:nvSpPr>
          <p:cNvPr id="9" name="Text Box 3"/>
          <p:cNvSpPr txBox="1">
            <a:spLocks noChangeArrowheads="1"/>
          </p:cNvSpPr>
          <p:nvPr/>
        </p:nvSpPr>
        <p:spPr bwMode="auto">
          <a:xfrm>
            <a:off x="325297" y="3833199"/>
            <a:ext cx="8308682" cy="2722562"/>
          </a:xfrm>
          <a:prstGeom prst="rect">
            <a:avLst/>
          </a:prstGeom>
          <a:noFill/>
          <a:ln w="38100" cmpd="dbl">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137160" tIns="137160" rIns="13716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Helvetica" charset="0"/>
                <a:ea typeface="ÇlÇr ñæí©" charset="0"/>
              </a:rPr>
              <a:t>All the activities included in this product are the intellectual properties of Deborah Hayes, aka HappyEdugator. This resource is for classroom or homeschool use and is intended for the purchaser only. It may not be shared or distributed on the internet or posted on a public website without permission. It may be used in a virtual classroom online for distance learning and remote teaching on a password protected site such as Google Classroom. Additional licenses are needed for use in Outschool. This material is protected under the Digital Millennium Copyright Act.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Helvetica" charset="0"/>
                <a:ea typeface="ÇlÇr ñæí©" charset="0"/>
              </a:rPr>
              <a:t>Additional licenses are available at a discounted price.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Helvetica" charset="0"/>
                <a:ea typeface="ÇlÇr ñæí©" charset="0"/>
              </a:rPr>
              <a:t>© HappyEdugator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Helvetica" charset="0"/>
                <a:hlinkClick r:id="rId2"/>
              </a:rPr>
              <a:t>happyedug8r@msn.com</a:t>
            </a:r>
            <a:endParaRPr kumimoji="0" lang="en-US" sz="1400" b="0" i="0" u="none" strike="noStrike" cap="none" normalizeH="0" baseline="0" dirty="0">
              <a:ln>
                <a:noFill/>
              </a:ln>
              <a:solidFill>
                <a:schemeClr val="tx1"/>
              </a:solidFill>
              <a:effectLst/>
            </a:endParaRPr>
          </a:p>
        </p:txBody>
      </p:sp>
      <p:sp>
        <p:nvSpPr>
          <p:cNvPr id="11" name="Text Box 5"/>
          <p:cNvSpPr txBox="1">
            <a:spLocks noChangeArrowheads="1"/>
          </p:cNvSpPr>
          <p:nvPr/>
        </p:nvSpPr>
        <p:spPr bwMode="auto">
          <a:xfrm>
            <a:off x="1683232" y="3165626"/>
            <a:ext cx="5864225" cy="56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lvl="0" indent="0" eaLnBrk="1" fontAlgn="base" latinLnBrk="0" hangingPunct="1">
              <a:lnSpc>
                <a:spcPct val="100000"/>
              </a:lnSpc>
              <a:spcBef>
                <a:spcPts val="225"/>
              </a:spcBef>
              <a:spcAft>
                <a:spcPct val="0"/>
              </a:spcAft>
              <a:tabLst/>
            </a:pPr>
            <a:r>
              <a:rPr kumimoji="0" lang="en-US" sz="1200" b="0" i="0" u="none" strike="noStrike" cap="none" normalizeH="0" baseline="0" dirty="0">
                <a:ln>
                  <a:noFill/>
                </a:ln>
                <a:solidFill>
                  <a:schemeClr val="tx1"/>
                </a:solidFill>
                <a:effectLst/>
                <a:latin typeface="Helvetica" charset="0"/>
                <a:ea typeface="ÇlÇr ñæí©" charset="0"/>
              </a:rPr>
              <a:t>Renee Goularte Creating Art With Kids</a:t>
            </a:r>
            <a:endParaRPr kumimoji="0" lang="en-US" sz="1200" b="0" i="0" u="sng" strike="noStrike" cap="none" normalizeH="0" baseline="0" dirty="0">
              <a:ln>
                <a:noFill/>
              </a:ln>
              <a:solidFill>
                <a:srgbClr val="3F54FF"/>
              </a:solidFill>
              <a:effectLst/>
              <a:latin typeface="Helvetica" charset="0"/>
              <a:ea typeface="Century Gothic"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sng" strike="noStrike" cap="none" normalizeH="0" baseline="0" dirty="0">
                <a:ln>
                  <a:noFill/>
                </a:ln>
                <a:solidFill>
                  <a:srgbClr val="0000FF"/>
                </a:solidFill>
                <a:effectLst/>
                <a:latin typeface="Helvetica" charset="0"/>
                <a:hlinkClick r:id="rId3"/>
              </a:rPr>
              <a:t>https://www.teacherspayteachers.com/Store/Renee-Goularte-Creating-Art-With-Kids</a:t>
            </a:r>
            <a:endParaRPr kumimoji="0" lang="en-US" sz="1200" b="0" i="0" u="none" strike="noStrike" cap="none" normalizeH="0" baseline="0" dirty="0">
              <a:ln>
                <a:noFill/>
              </a:ln>
              <a:solidFill>
                <a:schemeClr val="tx1"/>
              </a:solidFill>
              <a:effectLst/>
            </a:endParaRPr>
          </a:p>
        </p:txBody>
      </p:sp>
      <p:pic>
        <p:nvPicPr>
          <p:cNvPr id="103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7457" y="5392443"/>
            <a:ext cx="1331913" cy="134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B50CE7A4-C679-40B7-9D7D-6593BA454DF1}"/>
              </a:ext>
            </a:extLst>
          </p:cNvPr>
          <p:cNvPicPr>
            <a:picLocks noChangeAspect="1"/>
          </p:cNvPicPr>
          <p:nvPr/>
        </p:nvPicPr>
        <p:blipFill>
          <a:blip r:embed="rId5"/>
          <a:stretch>
            <a:fillRect/>
          </a:stretch>
        </p:blipFill>
        <p:spPr>
          <a:xfrm>
            <a:off x="798544" y="2952236"/>
            <a:ext cx="825677" cy="773778"/>
          </a:xfrm>
          <a:prstGeom prst="rect">
            <a:avLst/>
          </a:prstGeom>
        </p:spPr>
      </p:pic>
    </p:spTree>
    <p:extLst>
      <p:ext uri="{BB962C8B-B14F-4D97-AF65-F5344CB8AC3E}">
        <p14:creationId xmlns:p14="http://schemas.microsoft.com/office/powerpoint/2010/main" val="4017026946"/>
      </p:ext>
    </p:extLst>
  </p:cSld>
  <p:clrMapOvr>
    <a:masterClrMapping/>
  </p:clrMapOvr>
  <p:transition spd="med">
    <p:random/>
  </p:transition>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Box 1"/>
          <p:cNvSpPr txBox="1">
            <a:spLocks noChangeArrowheads="1"/>
          </p:cNvSpPr>
          <p:nvPr/>
        </p:nvSpPr>
        <p:spPr bwMode="auto">
          <a:xfrm>
            <a:off x="189912" y="127289"/>
            <a:ext cx="8700376" cy="21873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cmpd="dbl">
                <a:solidFill>
                  <a:srgbClr val="0000FF"/>
                </a:solidFill>
                <a:miter lim="800000"/>
                <a:headEnd/>
                <a:tailEnd/>
              </a14:hiddenLine>
            </a:ext>
          </a:extLst>
        </p:spPr>
        <p:txBody>
          <a:bodyPr vert="horz" wrap="square" lIns="137160" tIns="137160" rIns="13716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2"/>
                </a:solidFill>
                <a:effectLst/>
                <a:latin typeface="Helvetica" charset="0"/>
                <a:ea typeface="ÇlÇr ñæí©" charset="0"/>
              </a:rPr>
              <a:t>About Me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Helvetica"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Helvetica" charset="0"/>
                <a:ea typeface="ÇlÇr ñæí©" charset="0"/>
              </a:rPr>
              <a:t>I have a Bachelor of Education in Elementary and a Master of Education for Middle Grades, both from the University of Florida. I am certified to teach all elementary and middle school grades in ELA, Math, Science, and Social Studies. I also have endorsements for Reading, Gifted Students, and Teacher Support Specialist.</a:t>
            </a:r>
            <a:r>
              <a:rPr kumimoji="0" lang="en-US" sz="1400" b="0" i="0" u="none" strike="noStrike" cap="none" normalizeH="0" dirty="0">
                <a:ln>
                  <a:noFill/>
                </a:ln>
                <a:solidFill>
                  <a:schemeClr val="tx1"/>
                </a:solidFill>
                <a:effectLst/>
                <a:latin typeface="Helvetica" charset="0"/>
                <a:ea typeface="ÇlÇr ñæí©" charset="0"/>
              </a:rPr>
              <a:t> </a:t>
            </a:r>
            <a:r>
              <a:rPr kumimoji="0" lang="en-US" sz="1400" b="0" i="0" u="none" strike="noStrike" cap="none" normalizeH="0" baseline="0" dirty="0">
                <a:ln>
                  <a:noFill/>
                </a:ln>
                <a:solidFill>
                  <a:schemeClr val="tx1"/>
                </a:solidFill>
                <a:effectLst/>
                <a:latin typeface="Helvetica" charset="0"/>
                <a:ea typeface="ÇlÇr ñæí©" charset="0"/>
              </a:rPr>
              <a:t>I started my Teachers Pay Teachers store in 2008 while teaching middle school full time. I have been working on TPT full time since 2014, when I moved to Washington State to be near my children and grandchildren.</a:t>
            </a:r>
            <a:r>
              <a:rPr lang="en-US" sz="800" dirty="0">
                <a:latin typeface="Helvetica" charset="0"/>
                <a:ea typeface="ÇlÇr ñæí©"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Helvetica" charset="0"/>
                <a:ea typeface="ÇlÇr ñæí©" charset="0"/>
              </a:rPr>
              <a:t>		</a:t>
            </a:r>
            <a:r>
              <a:rPr kumimoji="0" lang="en-US" sz="1400" b="0" i="0" u="none" strike="noStrike" cap="none" normalizeH="0" baseline="0" dirty="0">
                <a:ln>
                  <a:noFill/>
                </a:ln>
                <a:solidFill>
                  <a:schemeClr val="tx1"/>
                </a:solidFill>
                <a:effectLst/>
                <a:latin typeface="Helvetica" charset="0"/>
                <a:ea typeface="ÇlÇr ñæí©" charset="0"/>
              </a:rPr>
              <a:t>Thank you for choosing my resources!</a:t>
            </a:r>
            <a:endParaRPr kumimoji="0" lang="en-US" sz="2400" b="0" i="0" u="none" strike="noStrike" cap="none" normalizeH="0" baseline="0" dirty="0">
              <a:ln>
                <a:noFill/>
              </a:ln>
              <a:solidFill>
                <a:schemeClr val="tx1"/>
              </a:solidFill>
              <a:effectLst/>
              <a:latin typeface="Arial" charset="0"/>
              <a:ea typeface="ＭＳ Ｐゴシック" charset="0"/>
            </a:endParaRPr>
          </a:p>
        </p:txBody>
      </p:sp>
      <p:sp>
        <p:nvSpPr>
          <p:cNvPr id="5" name="Text Box 2"/>
          <p:cNvSpPr txBox="1">
            <a:spLocks noChangeArrowheads="1"/>
          </p:cNvSpPr>
          <p:nvPr/>
        </p:nvSpPr>
        <p:spPr bwMode="auto">
          <a:xfrm>
            <a:off x="394559" y="2331421"/>
            <a:ext cx="6786516" cy="1979473"/>
          </a:xfrm>
          <a:prstGeom prst="rect">
            <a:avLst/>
          </a:prstGeom>
          <a:noFill/>
          <a:ln w="38100" cmpd="dbl">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128016" tIns="128016" rIns="128016"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Helvetica" charset="0"/>
                <a:ea typeface="Calibri" charset="0"/>
              </a:rPr>
              <a:t>Find these related resources, and more, in my TPT store:</a:t>
            </a:r>
            <a:endParaRPr kumimoji="0" lang="en-US" sz="1600" b="0" i="0" u="none" strike="noStrike" cap="none" normalizeH="0" baseline="0" dirty="0">
              <a:ln>
                <a:noFill/>
              </a:ln>
              <a:solidFill>
                <a:schemeClr val="tx1"/>
              </a:solidFill>
              <a:effectLst/>
              <a:latin typeface="Helvetica" charset="0"/>
              <a:ea typeface="Calibri"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sng" strike="noStrike" cap="none" normalizeH="0" baseline="0" dirty="0">
                <a:ln>
                  <a:noFill/>
                </a:ln>
                <a:solidFill>
                  <a:srgbClr val="0000FF"/>
                </a:solidFill>
                <a:effectLst/>
                <a:latin typeface="Helvetica" charset="0"/>
                <a:hlinkClick r:id="rId5"/>
              </a:rPr>
              <a:t>http://www.teacherspayteachers.com/Store/Happyedugator</a:t>
            </a:r>
            <a:endParaRPr kumimoji="0" lang="en-US" sz="1400" b="0" i="0" u="none" strike="noStrike" cap="none" normalizeH="0" baseline="0" dirty="0">
              <a:ln>
                <a:noFill/>
              </a:ln>
              <a:solidFill>
                <a:schemeClr val="tx1"/>
              </a:solidFill>
              <a:effectLst/>
              <a:latin typeface="Helvetica" charset="0"/>
              <a:ea typeface="Calibri"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Helvetica" charset="0"/>
              <a:ea typeface="Calibri"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Helvetica" charset="0"/>
                <a:ea typeface="Arial" charset="0"/>
              </a:rPr>
              <a:t>Access digital Easel activities on product pages or in your My Purchases list.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Helvetica" charset="0"/>
                <a:ea typeface="Calibri" charset="0"/>
              </a:rPr>
              <a:t>Don</a:t>
            </a:r>
            <a:r>
              <a:rPr kumimoji="0" lang="en-US" altLang="en-US" sz="1400" b="0" i="0" u="none" strike="noStrike" cap="none" normalizeH="0" baseline="0" dirty="0">
                <a:ln>
                  <a:noFill/>
                </a:ln>
                <a:solidFill>
                  <a:schemeClr val="tx1"/>
                </a:solidFill>
                <a:effectLst/>
                <a:latin typeface="Helvetica" charset="0"/>
                <a:ea typeface="Calibri" charset="0"/>
              </a:rPr>
              <a:t>’</a:t>
            </a:r>
            <a:r>
              <a:rPr kumimoji="0" lang="en-US" sz="1400" b="0" i="0" u="none" strike="noStrike" cap="none" normalizeH="0" baseline="0" dirty="0">
                <a:ln>
                  <a:noFill/>
                </a:ln>
                <a:solidFill>
                  <a:schemeClr val="tx1"/>
                </a:solidFill>
                <a:effectLst/>
                <a:latin typeface="Helvetica" charset="0"/>
                <a:ea typeface="Calibri" charset="0"/>
              </a:rPr>
              <a:t>t forget! Leave me feedback to earn credits toward any future TPT purchases!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charset="0"/>
              <a:ea typeface="Calibri"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solidFill>
                    <a:srgbClr val="0000FF"/>
                  </a:solidFill>
                </a:ln>
                <a:solidFill>
                  <a:schemeClr val="bg2"/>
                </a:solidFill>
                <a:effectLst/>
                <a:latin typeface="Helvetica" charset="0"/>
                <a:ea typeface="Calibri" charset="0"/>
              </a:rPr>
              <a:t> </a:t>
            </a:r>
            <a:r>
              <a:rPr kumimoji="0" lang="en-US" sz="1400" b="1" i="0" u="none" strike="noStrike" cap="none" normalizeH="0" baseline="0" dirty="0">
                <a:ln>
                  <a:solidFill>
                    <a:srgbClr val="0000FF"/>
                  </a:solidFill>
                </a:ln>
                <a:solidFill>
                  <a:schemeClr val="bg2"/>
                </a:solidFill>
                <a:effectLst/>
                <a:latin typeface="Helvetica" charset="0"/>
                <a:ea typeface="Calibri" charset="0"/>
              </a:rPr>
              <a:t>Follow my TPT store to get updates, freebies, </a:t>
            </a:r>
            <a:r>
              <a:rPr kumimoji="0" lang="en-US" sz="1400" b="1" i="0" u="none" strike="noStrike" cap="none" normalizeH="0" baseline="0" dirty="0">
                <a:ln>
                  <a:solidFill>
                    <a:srgbClr val="0000FF"/>
                  </a:solidFill>
                </a:ln>
                <a:solidFill>
                  <a:schemeClr val="bg2"/>
                </a:solidFill>
                <a:effectLst/>
                <a:latin typeface="Helvetica" charset="0"/>
                <a:ea typeface="Arial" charset="0"/>
              </a:rPr>
              <a:t>and new resources:</a:t>
            </a:r>
            <a:endParaRPr kumimoji="0" lang="en-US" sz="1400" b="0" i="0" u="none" strike="noStrike" cap="none" normalizeH="0" baseline="0" dirty="0">
              <a:ln>
                <a:solidFill>
                  <a:srgbClr val="0000FF"/>
                </a:solidFill>
              </a:ln>
              <a:solidFill>
                <a:schemeClr val="bg2"/>
              </a:solidFill>
              <a:effectLst/>
              <a:latin typeface="Helvetica" charset="0"/>
              <a:ea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sng" strike="noStrike" cap="none" normalizeH="0" baseline="0" dirty="0">
                <a:ln>
                  <a:noFill/>
                </a:ln>
                <a:solidFill>
                  <a:srgbClr val="0000FF"/>
                </a:solidFill>
                <a:effectLst/>
                <a:latin typeface="Helvetica" charset="0"/>
                <a:ea typeface="ＭＳ Ｐゴシック" charset="0"/>
                <a:hlinkClick r:id="rId6"/>
              </a:rPr>
              <a:t>https://www.teacherspayteachers.com/Sellers-Im-Following/Add/Happyedugator</a:t>
            </a:r>
            <a:endParaRPr kumimoji="0" lang="en-US" sz="1400" b="0" i="0" u="none" strike="noStrike" cap="none" normalizeH="0" baseline="0" dirty="0">
              <a:ln>
                <a:noFill/>
              </a:ln>
              <a:solidFill>
                <a:schemeClr val="tx1"/>
              </a:solidFill>
              <a:effectLst/>
              <a:latin typeface="Times New Roman" charset="0"/>
              <a:ea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Times New Roman" charset="0"/>
              <a:ea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0"/>
            </a:endParaRPr>
          </a:p>
        </p:txBody>
      </p:sp>
      <p:pic>
        <p:nvPicPr>
          <p:cNvPr id="2051" name="Picture 3" descr="arrowblu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5826" y="2331421"/>
            <a:ext cx="1300162" cy="78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Box 4"/>
          <p:cNvSpPr txBox="1">
            <a:spLocks noChangeArrowheads="1"/>
          </p:cNvSpPr>
          <p:nvPr/>
        </p:nvSpPr>
        <p:spPr bwMode="auto">
          <a:xfrm>
            <a:off x="394559" y="4449763"/>
            <a:ext cx="8403637" cy="241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cmpd="dbl">
                <a:solidFill>
                  <a:srgbClr val="0000FF"/>
                </a:solidFill>
                <a:miter lim="800000"/>
                <a:headEnd/>
                <a:tailEnd/>
              </a14:hiddenLine>
            </a:ext>
          </a:extLst>
        </p:spPr>
        <p:txBody>
          <a:bodyPr vert="horz" wrap="square" lIns="128016" tIns="128016" rIns="128016"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Helvetica" charset="0"/>
                <a:ea typeface="Calibri" charset="0"/>
              </a:rPr>
              <a:t>I would love to have you follow me on Facebook or connect with me on social media:</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Helvetica" charset="0"/>
                <a:ea typeface="ÇlÇr ñæí©" charset="0"/>
              </a:rPr>
              <a:t>Facebook</a:t>
            </a:r>
            <a:r>
              <a:rPr kumimoji="0" lang="en-US" sz="1400" b="0" i="0" u="none" strike="noStrike" cap="none" normalizeH="0" baseline="0" dirty="0">
                <a:ln>
                  <a:noFill/>
                </a:ln>
                <a:solidFill>
                  <a:schemeClr val="tx1"/>
                </a:solidFill>
                <a:effectLst/>
                <a:latin typeface="Helvetica" charset="0"/>
                <a:ea typeface="ÇlÇr ñæí©" charset="0"/>
              </a:rPr>
              <a:t>: </a:t>
            </a:r>
            <a:r>
              <a:rPr kumimoji="0" lang="en-US" sz="1400" b="0" i="0" u="sng" strike="noStrike" cap="none" normalizeH="0" baseline="0" dirty="0">
                <a:ln>
                  <a:noFill/>
                </a:ln>
                <a:solidFill>
                  <a:srgbClr val="0000FF"/>
                </a:solidFill>
                <a:effectLst/>
                <a:latin typeface="Helvetica" charset="0"/>
                <a:hlinkClick r:id="rId8"/>
              </a:rPr>
              <a:t>https://www.facebook.com/TheHappyEdugator/</a:t>
            </a:r>
            <a:endParaRPr kumimoji="0" lang="en-US" sz="1400" b="0" i="0" u="none" strike="noStrike" cap="none" normalizeH="0" baseline="0" dirty="0">
              <a:ln>
                <a:noFill/>
              </a:ln>
              <a:solidFill>
                <a:schemeClr val="tx1"/>
              </a:solidFill>
              <a:effectLst/>
              <a:latin typeface="Helvetica"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Helvetica" charset="0"/>
                <a:ea typeface="ÇlÇr ñæí©" charset="0"/>
              </a:rPr>
              <a:t>Pinterest:</a:t>
            </a:r>
            <a:r>
              <a:rPr kumimoji="0" lang="en-US" sz="1400" b="0" i="0" u="none" strike="noStrike" cap="none" normalizeH="0" baseline="0" dirty="0">
                <a:ln>
                  <a:noFill/>
                </a:ln>
                <a:solidFill>
                  <a:schemeClr val="tx1"/>
                </a:solidFill>
                <a:effectLst/>
                <a:latin typeface="Helvetica" charset="0"/>
                <a:ea typeface="ÇlÇr ñæí©" charset="0"/>
              </a:rPr>
              <a:t> </a:t>
            </a:r>
            <a:r>
              <a:rPr kumimoji="0" lang="en-US" sz="1400" b="0" i="0" u="sng" strike="noStrike" cap="none" normalizeH="0" baseline="0" dirty="0">
                <a:ln>
                  <a:noFill/>
                </a:ln>
                <a:solidFill>
                  <a:srgbClr val="0000FF"/>
                </a:solidFill>
                <a:effectLst/>
                <a:latin typeface="Helvetica" charset="0"/>
                <a:hlinkClick r:id="rId9"/>
              </a:rPr>
              <a:t>https://www.pinterest.com/HappyEdugator/</a:t>
            </a:r>
            <a:endParaRPr kumimoji="0" lang="en-US" sz="1400" b="0" i="0" u="none" strike="noStrike" cap="none" normalizeH="0" baseline="0" dirty="0">
              <a:ln>
                <a:noFill/>
              </a:ln>
              <a:solidFill>
                <a:schemeClr val="tx1"/>
              </a:solidFill>
              <a:effectLst/>
              <a:latin typeface="Helvetica"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Helvetica" charset="0"/>
                <a:ea typeface="ÇlÇr ñæí©" charset="0"/>
              </a:rPr>
              <a:t>Instagram</a:t>
            </a:r>
            <a:r>
              <a:rPr kumimoji="0" lang="en-US" sz="1400" b="0" i="0" u="none" strike="noStrike" cap="none" normalizeH="0" baseline="0" dirty="0">
                <a:ln>
                  <a:noFill/>
                </a:ln>
                <a:solidFill>
                  <a:schemeClr val="tx1"/>
                </a:solidFill>
                <a:effectLst/>
                <a:latin typeface="Helvetica" charset="0"/>
                <a:ea typeface="ÇlÇr ñæí©" charset="0"/>
              </a:rPr>
              <a:t>: </a:t>
            </a:r>
            <a:r>
              <a:rPr kumimoji="0" lang="en-US" sz="1400" b="0" i="0" u="sng" strike="noStrike" cap="none" normalizeH="0" baseline="0" dirty="0">
                <a:ln>
                  <a:noFill/>
                </a:ln>
                <a:solidFill>
                  <a:srgbClr val="0000FF"/>
                </a:solidFill>
                <a:effectLst/>
                <a:latin typeface="Helvetica" charset="0"/>
                <a:hlinkClick r:id="rId10"/>
              </a:rPr>
              <a:t>https://www.instagram.com/happyedugator/</a:t>
            </a:r>
            <a:endParaRPr kumimoji="0" lang="en-US" sz="1400" b="0" i="0" u="none" strike="noStrike" cap="none" normalizeH="0" baseline="0" dirty="0">
              <a:ln>
                <a:noFill/>
              </a:ln>
              <a:solidFill>
                <a:schemeClr val="tx1"/>
              </a:solidFill>
              <a:effectLst/>
              <a:latin typeface="Helvetica"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Helvetica" charset="0"/>
                <a:ea typeface="ÇlÇr ñæí©" charset="0"/>
              </a:rPr>
              <a:t>Twitter:</a:t>
            </a:r>
            <a:r>
              <a:rPr kumimoji="0" lang="en-US" sz="1400" b="0" i="0" u="none" strike="noStrike" cap="none" normalizeH="0" baseline="0" dirty="0">
                <a:ln>
                  <a:noFill/>
                </a:ln>
                <a:solidFill>
                  <a:schemeClr val="tx1"/>
                </a:solidFill>
                <a:effectLst/>
                <a:latin typeface="Helvetica" charset="0"/>
                <a:ea typeface="ÇlÇr ñæí©" charset="0"/>
              </a:rPr>
              <a:t> </a:t>
            </a:r>
            <a:r>
              <a:rPr kumimoji="0" lang="en-US" sz="1400" b="0" i="0" u="sng" strike="noStrike" cap="none" normalizeH="0" baseline="0" dirty="0">
                <a:ln>
                  <a:noFill/>
                </a:ln>
                <a:solidFill>
                  <a:srgbClr val="0000FF"/>
                </a:solidFill>
                <a:effectLst/>
                <a:latin typeface="Helvetica" charset="0"/>
                <a:hlinkClick r:id="rId11"/>
              </a:rPr>
              <a:t>https://twitter.com/happyedug8r</a:t>
            </a:r>
            <a:endParaRPr kumimoji="0" lang="en-US" sz="1400" b="0" i="0" u="none" strike="noStrike" cap="none" normalizeH="0" baseline="0" dirty="0">
              <a:ln>
                <a:noFill/>
              </a:ln>
              <a:solidFill>
                <a:schemeClr val="tx1"/>
              </a:solidFill>
              <a:effectLst/>
              <a:latin typeface="Helvetica"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Helvetica" charset="0"/>
                <a:ea typeface="ÇlÇr ñæí©" charset="0"/>
              </a:rPr>
              <a:t>Linked In:</a:t>
            </a:r>
            <a:r>
              <a:rPr kumimoji="0" lang="en-US" sz="1400" b="0" i="0" u="none" strike="noStrike" cap="none" normalizeH="0" baseline="0" dirty="0">
                <a:ln>
                  <a:noFill/>
                </a:ln>
                <a:solidFill>
                  <a:schemeClr val="tx1"/>
                </a:solidFill>
                <a:effectLst/>
                <a:latin typeface="Helvetica" charset="0"/>
                <a:ea typeface="ÇlÇr ñæí©" charset="0"/>
              </a:rPr>
              <a:t> </a:t>
            </a:r>
            <a:r>
              <a:rPr kumimoji="0" lang="en-US" sz="1400" b="0" i="0" u="sng" strike="noStrike" cap="none" normalizeH="0" baseline="0" dirty="0">
                <a:ln>
                  <a:noFill/>
                </a:ln>
                <a:solidFill>
                  <a:srgbClr val="0000FF"/>
                </a:solidFill>
                <a:effectLst/>
                <a:latin typeface="Helvetica" charset="0"/>
                <a:hlinkClick r:id="rId12"/>
              </a:rPr>
              <a:t>https://www.linkedin.com/in/happyedugator/</a:t>
            </a:r>
            <a:endParaRPr kumimoji="0" lang="en-US" sz="1400" b="0" i="0" u="none" strike="noStrike" cap="none" normalizeH="0" baseline="0" dirty="0">
              <a:ln>
                <a:noFill/>
              </a:ln>
              <a:solidFill>
                <a:schemeClr val="tx1"/>
              </a:solidFill>
              <a:effectLst/>
              <a:latin typeface="Helvetica"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charset="0"/>
              <a:ea typeface="Calibri"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Helvetica" charset="0"/>
                <a:ea typeface="Calibri" charset="0"/>
              </a:rPr>
              <a:t>Thank you and happy teaching!</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Helvetica" charset="0"/>
                <a:ea typeface="Calibri" charset="0"/>
              </a:rPr>
              <a:t>Deborah Hayes aka HappyEdugator</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Helvetica" charset="0"/>
                <a:ea typeface="ÇlÇr ñæí©" charset="0"/>
              </a:rPr>
              <a:t>© </a:t>
            </a:r>
            <a:r>
              <a:rPr lang="en-US" sz="1200" dirty="0">
                <a:latin typeface="Helvetica" charset="0"/>
                <a:ea typeface="ÇlÇr ñæí©" charset="0"/>
              </a:rPr>
              <a:t>2022</a:t>
            </a:r>
            <a:r>
              <a:rPr kumimoji="0" lang="en-US" sz="1200" b="0" i="0" u="none" strike="noStrike" cap="none" normalizeH="0" baseline="0" dirty="0">
                <a:ln>
                  <a:noFill/>
                </a:ln>
                <a:solidFill>
                  <a:schemeClr val="tx1"/>
                </a:solidFill>
                <a:effectLst/>
                <a:latin typeface="Helvetica" charset="0"/>
                <a:ea typeface="ÇlÇr ñæí©" charset="0"/>
              </a:rPr>
              <a:t>, </a:t>
            </a:r>
            <a:r>
              <a:rPr lang="en-US" sz="1200" dirty="0">
                <a:latin typeface="Helvetica" charset="0"/>
                <a:ea typeface="ÇlÇr ñæí©" charset="0"/>
              </a:rPr>
              <a:t>2012</a:t>
            </a:r>
            <a:r>
              <a:rPr kumimoji="0" lang="en-US" sz="1200" b="0" i="0" u="none" strike="noStrike" cap="none" normalizeH="0" baseline="0" dirty="0">
                <a:ln>
                  <a:noFill/>
                </a:ln>
                <a:solidFill>
                  <a:schemeClr val="tx1"/>
                </a:solidFill>
                <a:effectLst/>
                <a:latin typeface="Helvetica" charset="0"/>
                <a:ea typeface="ÇlÇr ñæí©" charset="0"/>
              </a:rPr>
              <a:t> HappyEdugator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0"/>
            </a:endParaRPr>
          </a:p>
        </p:txBody>
      </p:sp>
      <p:sp>
        <p:nvSpPr>
          <p:cNvPr id="2" name="Rectangle 1">
            <a:hlinkClick r:id="rId13"/>
            <a:extLst>
              <a:ext uri="{FF2B5EF4-FFF2-40B4-BE49-F238E27FC236}">
                <a16:creationId xmlns:a16="http://schemas.microsoft.com/office/drawing/2014/main" id="{4F0790C3-264D-411C-8F7D-3F4C36BE8ECD}"/>
              </a:ext>
            </a:extLst>
          </p:cNvPr>
          <p:cNvSpPr/>
          <p:nvPr>
            <p:custDataLst>
              <p:tags r:id="rId1"/>
            </p:custDataLst>
          </p:nvPr>
        </p:nvSpPr>
        <p:spPr bwMode="auto">
          <a:xfrm>
            <a:off x="7467600" y="2133600"/>
            <a:ext cx="1270000" cy="1270000"/>
          </a:xfrm>
          <a:prstGeom prst="rect">
            <a:avLst/>
          </a:prstGeom>
          <a:blipFill>
            <a:blip r:embed="rId14"/>
            <a:stretch>
              <a:fillRect/>
            </a:stretch>
          </a:blip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charset="0"/>
            </a:endParaRPr>
          </a:p>
        </p:txBody>
      </p:sp>
      <p:sp>
        <p:nvSpPr>
          <p:cNvPr id="3" name="Rectangle 2">
            <a:hlinkClick r:id="rId15"/>
            <a:extLst>
              <a:ext uri="{FF2B5EF4-FFF2-40B4-BE49-F238E27FC236}">
                <a16:creationId xmlns:a16="http://schemas.microsoft.com/office/drawing/2014/main" id="{AE8B5771-A3B3-4056-9FB2-BE57F81BD6AD}"/>
              </a:ext>
            </a:extLst>
          </p:cNvPr>
          <p:cNvSpPr/>
          <p:nvPr>
            <p:custDataLst>
              <p:tags r:id="rId2"/>
            </p:custDataLst>
          </p:nvPr>
        </p:nvSpPr>
        <p:spPr bwMode="auto">
          <a:xfrm>
            <a:off x="7467600" y="3429000"/>
            <a:ext cx="1270000" cy="1270000"/>
          </a:xfrm>
          <a:prstGeom prst="rect">
            <a:avLst/>
          </a:prstGeom>
          <a:blipFill>
            <a:blip r:embed="rId16"/>
            <a:stretch>
              <a:fillRect/>
            </a:stretch>
          </a:blip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charset="0"/>
            </a:endParaRPr>
          </a:p>
        </p:txBody>
      </p:sp>
      <p:sp>
        <p:nvSpPr>
          <p:cNvPr id="10" name="Rectangle 9">
            <a:hlinkClick r:id="rId17"/>
            <a:extLst>
              <a:ext uri="{FF2B5EF4-FFF2-40B4-BE49-F238E27FC236}">
                <a16:creationId xmlns:a16="http://schemas.microsoft.com/office/drawing/2014/main" id="{C2604DF6-2702-4094-ADA7-59D6B207CAE7}"/>
              </a:ext>
            </a:extLst>
          </p:cNvPr>
          <p:cNvSpPr/>
          <p:nvPr>
            <p:custDataLst>
              <p:tags r:id="rId3"/>
            </p:custDataLst>
          </p:nvPr>
        </p:nvSpPr>
        <p:spPr bwMode="auto">
          <a:xfrm>
            <a:off x="7467600" y="4724400"/>
            <a:ext cx="1270000" cy="1270000"/>
          </a:xfrm>
          <a:prstGeom prst="rect">
            <a:avLst/>
          </a:prstGeom>
          <a:blipFill>
            <a:blip r:embed="rId18"/>
            <a:stretch>
              <a:fillRect/>
            </a:stretch>
          </a:blip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84582559"/>
      </p:ext>
    </p:extLst>
  </p:cSld>
  <p:clrMapOvr>
    <a:masterClrMapping/>
  </p:clrMapOvr>
  <p:transition spd="med">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5"/>
          <p:cNvSpPr txBox="1">
            <a:spLocks noChangeArrowheads="1"/>
          </p:cNvSpPr>
          <p:nvPr/>
        </p:nvSpPr>
        <p:spPr bwMode="auto">
          <a:xfrm>
            <a:off x="266700" y="2325115"/>
            <a:ext cx="4570482"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eaLnBrk="1" hangingPunct="1">
              <a:spcBef>
                <a:spcPct val="50000"/>
              </a:spcBef>
              <a:buFontTx/>
              <a:buNone/>
            </a:pPr>
            <a:r>
              <a:rPr lang="en-US" altLang="en-US" dirty="0">
                <a:latin typeface="Arial Rounded MT Bold" panose="020F0704030504030204" pitchFamily="34" charset="0"/>
              </a:rPr>
              <a:t>Martin Luther King, Jr. grew up in the church and was raised in the Christian scripture.  Following the family tradition, he decided to become a minister.</a:t>
            </a:r>
          </a:p>
        </p:txBody>
      </p:sp>
      <p:pic>
        <p:nvPicPr>
          <p:cNvPr id="11267" name="Picture 2" descr="C:\Program Files\Microsoft Office\MEDIA\CAGCAT10\j0149407.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1100" y="2273300"/>
            <a:ext cx="38862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8" name="Picture 5" descr="mlyoung.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72240" y="5307637"/>
            <a:ext cx="1143000" cy="1091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9" descr="bible9"/>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28600"/>
            <a:ext cx="2438400" cy="213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0" name="Picture 4" descr="C:\Users\Debbie\Pictures\Microsoft Clip Organizer\j0318572.wm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9000" y="152400"/>
            <a:ext cx="13716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2362960" y="304800"/>
            <a:ext cx="4570482" cy="923330"/>
          </a:xfrm>
          <a:prstGeom prst="rect">
            <a:avLst/>
          </a:prstGeom>
          <a:noFill/>
        </p:spPr>
        <p:txBody>
          <a:bodyPr wrap="none">
            <a:spAutoFit/>
          </a:bodyPr>
          <a:lstStyle/>
          <a:p>
            <a:pPr algn="ctr" eaLnBrk="1" hangingPunct="1">
              <a:defRPr/>
            </a:pP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a typeface="+mn-ea"/>
                <a:cs typeface="Arial" panose="020B0604020202020204" pitchFamily="34" charset="0"/>
              </a:rPr>
              <a:t>Early years…</a:t>
            </a:r>
          </a:p>
        </p:txBody>
      </p:sp>
      <p:sp>
        <p:nvSpPr>
          <p:cNvPr id="11272" name="Footer Placeholder 3"/>
          <p:cNvSpPr>
            <a:spLocks noGrp="1"/>
          </p:cNvSpPr>
          <p:nvPr>
            <p:ph type="ftr" sz="quarter" idx="11"/>
          </p:nvPr>
        </p:nvSpPr>
        <p:spPr>
          <a:xfrm>
            <a:off x="3200400" y="6365875"/>
            <a:ext cx="2895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Graceamz edi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262374" y="2092325"/>
            <a:ext cx="4614426" cy="452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eaLnBrk="1" hangingPunct="1">
              <a:spcBef>
                <a:spcPct val="50000"/>
              </a:spcBef>
              <a:buFontTx/>
              <a:buNone/>
            </a:pPr>
            <a:r>
              <a:rPr lang="en-US" altLang="en-US" dirty="0">
                <a:latin typeface="Arial Rounded MT Bold" panose="020F0704030504030204" pitchFamily="34" charset="0"/>
              </a:rPr>
              <a:t>He did well in school. King was admitted into Morehouse College at the age of only 15 and graduated in 1948 with a Bachelor of Arts degree in Sociology at the age of 19.</a:t>
            </a:r>
          </a:p>
        </p:txBody>
      </p:sp>
      <p:pic>
        <p:nvPicPr>
          <p:cNvPr id="6" name="Picture 2" descr="morehous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88913"/>
            <a:ext cx="2071688" cy="1290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2511862" y="372557"/>
            <a:ext cx="4801314" cy="923330"/>
          </a:xfrm>
          <a:prstGeom prst="rect">
            <a:avLst/>
          </a:prstGeom>
          <a:noFill/>
        </p:spPr>
        <p:txBody>
          <a:bodyPr wrap="none">
            <a:spAutoFit/>
          </a:bodyPr>
          <a:lstStyle/>
          <a:p>
            <a:pPr algn="ctr" eaLnBrk="1" hangingPunct="1">
              <a:defRPr/>
            </a:pP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a typeface="+mn-ea"/>
                <a:cs typeface="Arial" panose="020B0604020202020204" pitchFamily="34" charset="0"/>
              </a:rPr>
              <a:t>Growing Up…</a:t>
            </a:r>
          </a:p>
        </p:txBody>
      </p:sp>
      <p:pic>
        <p:nvPicPr>
          <p:cNvPr id="1331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91113" y="4184650"/>
            <a:ext cx="3514725" cy="2165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8" name="Footer Placeholder 4"/>
          <p:cNvSpPr>
            <a:spLocks noGrp="1"/>
          </p:cNvSpPr>
          <p:nvPr>
            <p:ph type="ftr" sz="quarter" idx="11"/>
          </p:nvPr>
        </p:nvSpPr>
        <p:spPr>
          <a:xfrm>
            <a:off x="3197225" y="6372225"/>
            <a:ext cx="2895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pic>
        <p:nvPicPr>
          <p:cNvPr id="13319"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19688" y="1679575"/>
            <a:ext cx="3486150" cy="2468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Pomp and Circumstanceedi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mart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5638800" cy="641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3" name="Rectangle 4"/>
          <p:cNvSpPr>
            <a:spLocks noGrp="1" noChangeArrowheads="1"/>
          </p:cNvSpPr>
          <p:nvPr>
            <p:ph type="title"/>
          </p:nvPr>
        </p:nvSpPr>
        <p:spPr>
          <a:xfrm>
            <a:off x="5867400" y="-12700"/>
            <a:ext cx="3276600" cy="4572000"/>
          </a:xfrm>
        </p:spPr>
        <p:txBody>
          <a:bodyPr/>
          <a:lstStyle/>
          <a:p>
            <a:pPr eaLnBrk="1" hangingPunct="1"/>
            <a:r>
              <a:rPr lang="en-US" altLang="en-US" sz="4800">
                <a:ea typeface="ＭＳ Ｐゴシック" panose="020B0600070205080204" pitchFamily="34" charset="-128"/>
              </a:rPr>
              <a:t>1948:</a:t>
            </a:r>
            <a:br>
              <a:rPr lang="en-US" altLang="en-US" sz="4800">
                <a:ea typeface="ＭＳ Ｐゴシック" panose="020B0600070205080204" pitchFamily="34" charset="-128"/>
              </a:rPr>
            </a:br>
            <a:r>
              <a:rPr lang="en-US" altLang="en-US" sz="4800">
                <a:ea typeface="ＭＳ Ｐゴシック" panose="020B0600070205080204" pitchFamily="34" charset="-128"/>
              </a:rPr>
              <a:t>Graduates from Morehouse College</a:t>
            </a:r>
            <a:r>
              <a:rPr lang="en-US" altLang="en-US">
                <a:ea typeface="ＭＳ Ｐゴシック" panose="020B0600070205080204" pitchFamily="34" charset="-128"/>
              </a:rPr>
              <a:t> </a:t>
            </a:r>
          </a:p>
        </p:txBody>
      </p:sp>
      <p:sp>
        <p:nvSpPr>
          <p:cNvPr id="15364" name="Footer Placeholder 1"/>
          <p:cNvSpPr>
            <a:spLocks noGrp="1"/>
          </p:cNvSpPr>
          <p:nvPr>
            <p:ph type="ftr" sz="quarter" idx="11"/>
          </p:nvPr>
        </p:nvSpPr>
        <p:spPr>
          <a:xfrm>
            <a:off x="6057900" y="6337300"/>
            <a:ext cx="2895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pic>
        <p:nvPicPr>
          <p:cNvPr id="1536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4191000"/>
            <a:ext cx="1600200" cy="2165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304800" y="4252913"/>
            <a:ext cx="8839200" cy="206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eaLnBrk="1" hangingPunct="1">
              <a:spcBef>
                <a:spcPct val="50000"/>
              </a:spcBef>
              <a:buFontTx/>
              <a:buNone/>
            </a:pPr>
            <a:r>
              <a:rPr lang="en-US" altLang="en-US">
                <a:latin typeface="Arial Rounded MT Bold" panose="020F0704030504030204" pitchFamily="34" charset="0"/>
                <a:cs typeface="Aharoni" pitchFamily="2" charset="0"/>
              </a:rPr>
              <a:t>King enrolled in Crozer Theological Seminary in Chester, Pennsylvania and he graduated with a Bachelor of Divinity degree in </a:t>
            </a:r>
            <a:r>
              <a:rPr lang="en-US" altLang="en-US" b="1">
                <a:latin typeface="Arial Rounded MT Bold" panose="020F0704030504030204" pitchFamily="34" charset="0"/>
                <a:cs typeface="Aharoni" pitchFamily="2" charset="0"/>
              </a:rPr>
              <a:t>1951.</a:t>
            </a:r>
          </a:p>
        </p:txBody>
      </p:sp>
      <p:pic>
        <p:nvPicPr>
          <p:cNvPr id="19459" name="Picture 3" descr="croz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533400"/>
            <a:ext cx="5334000" cy="3703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2" name="Footer Placeholder 1"/>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945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Pomp and Circumstanceedi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5"/>
          <p:cNvSpPr txBox="1">
            <a:spLocks noChangeArrowheads="1"/>
          </p:cNvSpPr>
          <p:nvPr/>
        </p:nvSpPr>
        <p:spPr bwMode="auto">
          <a:xfrm>
            <a:off x="2836863" y="2701925"/>
            <a:ext cx="6172200" cy="403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eaLnBrk="1" hangingPunct="1">
              <a:spcBef>
                <a:spcPct val="50000"/>
              </a:spcBef>
              <a:buFontTx/>
              <a:buNone/>
            </a:pPr>
            <a:r>
              <a:rPr lang="en-US" altLang="en-US" dirty="0">
                <a:latin typeface="Arial Rounded MT Bold" panose="020F0704030504030204" pitchFamily="34" charset="0"/>
              </a:rPr>
              <a:t>King met Coretta in Boston while she was studying music there, and they announced their engagement on Valentines Day. King married Coretta Scott in Marion, Georgia on June 18, 1953, on her parents' front lawn. </a:t>
            </a:r>
          </a:p>
        </p:txBody>
      </p:sp>
      <p:pic>
        <p:nvPicPr>
          <p:cNvPr id="19459" name="Picture 4" descr="mlkhuggingwife"/>
          <p:cNvPicPr>
            <a:picLocks noChangeAspect="1" noChangeArrowheads="1"/>
          </p:cNvPicPr>
          <p:nvPr/>
        </p:nvPicPr>
        <p:blipFill>
          <a:blip r:embed="rId3">
            <a:extLst>
              <a:ext uri="{28A0092B-C50C-407E-A947-70E740481C1C}">
                <a14:useLocalDpi xmlns:a14="http://schemas.microsoft.com/office/drawing/2010/main" val="0"/>
              </a:ext>
            </a:extLst>
          </a:blip>
          <a:srcRect r="3287" b="3908"/>
          <a:stretch>
            <a:fillRect/>
          </a:stretch>
        </p:blipFill>
        <p:spPr bwMode="auto">
          <a:xfrm>
            <a:off x="3733800" y="152400"/>
            <a:ext cx="4379913" cy="2563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8213" y="1524000"/>
            <a:ext cx="1830387"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0" y="376535"/>
            <a:ext cx="3762569" cy="923330"/>
          </a:xfrm>
          <a:prstGeom prst="rect">
            <a:avLst/>
          </a:prstGeom>
          <a:noFill/>
        </p:spPr>
        <p:txBody>
          <a:bodyPr wrap="none">
            <a:spAutoFit/>
          </a:bodyPr>
          <a:lstStyle/>
          <a:p>
            <a:pPr algn="ctr" eaLnBrk="1" hangingPunct="1">
              <a:defRPr/>
            </a:pP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a typeface="+mn-ea"/>
                <a:cs typeface="Arial" panose="020B0604020202020204" pitchFamily="34" charset="0"/>
              </a:rPr>
              <a:t>Marriage…</a:t>
            </a:r>
          </a:p>
        </p:txBody>
      </p:sp>
      <p:sp>
        <p:nvSpPr>
          <p:cNvPr id="19462" name="Footer Placeholder 3"/>
          <p:cNvSpPr>
            <a:spLocks noGrp="1"/>
          </p:cNvSpPr>
          <p:nvPr>
            <p:ph type="ftr" sz="quarter" idx="11"/>
          </p:nvPr>
        </p:nvSpPr>
        <p:spPr>
          <a:xfrm>
            <a:off x="0" y="6426200"/>
            <a:ext cx="28956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7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7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ＭＳ Ｐゴシック" panose="020B0600070205080204" pitchFamily="34" charset="-128"/>
              </a:defRPr>
            </a:lvl9pPr>
          </a:lstStyle>
          <a:p>
            <a:pPr>
              <a:spcBef>
                <a:spcPct val="0"/>
              </a:spcBef>
              <a:buFontTx/>
              <a:buNone/>
            </a:pPr>
            <a:r>
              <a:rPr lang="en-US" altLang="en-US" sz="1400"/>
              <a:t>© HappyEdugator</a:t>
            </a:r>
          </a:p>
        </p:txBody>
      </p:sp>
      <p:pic>
        <p:nvPicPr>
          <p:cNvPr id="1946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600" y="2514600"/>
            <a:ext cx="26924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
  </p:transition>
</p:sld>
</file>

<file path=ppt/tags/tag1.xml><?xml version="1.0" encoding="utf-8"?>
<p:tagLst xmlns:a="http://schemas.openxmlformats.org/drawingml/2006/main" xmlns:r="http://schemas.openxmlformats.org/officeDocument/2006/relationships" xmlns:p="http://schemas.openxmlformats.org/presentationml/2006/main">
  <p:tag name="FLATTEN" val="true"/>
</p:tagLst>
</file>

<file path=ppt/tags/tag2.xml><?xml version="1.0" encoding="utf-8"?>
<p:tagLst xmlns:a="http://schemas.openxmlformats.org/drawingml/2006/main" xmlns:r="http://schemas.openxmlformats.org/officeDocument/2006/relationships" xmlns:p="http://schemas.openxmlformats.org/presentationml/2006/main">
  <p:tag name="FLATTEN" val="true"/>
</p:tagLst>
</file>

<file path=ppt/tags/tag3.xml><?xml version="1.0" encoding="utf-8"?>
<p:tagLst xmlns:a="http://schemas.openxmlformats.org/drawingml/2006/main" xmlns:r="http://schemas.openxmlformats.org/officeDocument/2006/relationships" xmlns:p="http://schemas.openxmlformats.org/presentationml/2006/main">
  <p:tag name="FLATTEN" val="true"/>
</p:tagLst>
</file>

<file path=ppt/theme/theme1.xml><?xml version="1.0" encoding="utf-8"?>
<a:theme xmlns:a="http://schemas.openxmlformats.org/drawingml/2006/main" name="Theme28">
  <a:themeElements>
    <a:clrScheme name="Sunrise design template 1">
      <a:dk1>
        <a:srgbClr val="000066"/>
      </a:dk1>
      <a:lt1>
        <a:srgbClr val="EAEAEA"/>
      </a:lt1>
      <a:dk2>
        <a:srgbClr val="9999FF"/>
      </a:dk2>
      <a:lt2>
        <a:srgbClr val="330099"/>
      </a:lt2>
      <a:accent1>
        <a:srgbClr val="CC99FF"/>
      </a:accent1>
      <a:accent2>
        <a:srgbClr val="FCCEA7"/>
      </a:accent2>
      <a:accent3>
        <a:srgbClr val="CACAFF"/>
      </a:accent3>
      <a:accent4>
        <a:srgbClr val="C8C8C8"/>
      </a:accent4>
      <a:accent5>
        <a:srgbClr val="E2CAFF"/>
      </a:accent5>
      <a:accent6>
        <a:srgbClr val="E4BA97"/>
      </a:accent6>
      <a:hlink>
        <a:srgbClr val="6600CC"/>
      </a:hlink>
      <a:folHlink>
        <a:srgbClr val="FF9999"/>
      </a:folHlink>
    </a:clrScheme>
    <a:fontScheme name="Bubbles">
      <a:majorFont>
        <a:latin typeface="Impact"/>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mic Sans M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charset="0"/>
          </a:defRPr>
        </a:defPPr>
      </a:lstStyle>
    </a:lnDef>
  </a:objectDefaults>
  <a:extraClrSchemeLst>
    <a:extraClrScheme>
      <a:clrScheme name="Sunrise design template 1">
        <a:dk1>
          <a:srgbClr val="000066"/>
        </a:dk1>
        <a:lt1>
          <a:srgbClr val="EAEAEA"/>
        </a:lt1>
        <a:dk2>
          <a:srgbClr val="9999FF"/>
        </a:dk2>
        <a:lt2>
          <a:srgbClr val="330099"/>
        </a:lt2>
        <a:accent1>
          <a:srgbClr val="CC99FF"/>
        </a:accent1>
        <a:accent2>
          <a:srgbClr val="FCCEA7"/>
        </a:accent2>
        <a:accent3>
          <a:srgbClr val="CACAFF"/>
        </a:accent3>
        <a:accent4>
          <a:srgbClr val="C8C8C8"/>
        </a:accent4>
        <a:accent5>
          <a:srgbClr val="E2CAFF"/>
        </a:accent5>
        <a:accent6>
          <a:srgbClr val="E4BA97"/>
        </a:accent6>
        <a:hlink>
          <a:srgbClr val="6600CC"/>
        </a:hlink>
        <a:folHlink>
          <a:srgbClr val="FF9999"/>
        </a:folHlink>
      </a:clrScheme>
      <a:clrMap bg1="dk2" tx1="lt1" bg2="dk1" tx2="lt2" accent1="accent1" accent2="accent2" accent3="accent3" accent4="accent4" accent5="accent5" accent6="accent6" hlink="hlink" folHlink="folHlink"/>
    </a:extraClrScheme>
    <a:extraClrScheme>
      <a:clrScheme name="Sunrise design template 2">
        <a:dk1>
          <a:srgbClr val="330099"/>
        </a:dk1>
        <a:lt1>
          <a:srgbClr val="ECF2F7"/>
        </a:lt1>
        <a:dk2>
          <a:srgbClr val="4D4D4D"/>
        </a:dk2>
        <a:lt2>
          <a:srgbClr val="A8ACC9"/>
        </a:lt2>
        <a:accent1>
          <a:srgbClr val="DBB5D9"/>
        </a:accent1>
        <a:accent2>
          <a:srgbClr val="FCCEA7"/>
        </a:accent2>
        <a:accent3>
          <a:srgbClr val="F4F7FA"/>
        </a:accent3>
        <a:accent4>
          <a:srgbClr val="2A0082"/>
        </a:accent4>
        <a:accent5>
          <a:srgbClr val="EAD7E9"/>
        </a:accent5>
        <a:accent6>
          <a:srgbClr val="E4BA97"/>
        </a:accent6>
        <a:hlink>
          <a:srgbClr val="9489BA"/>
        </a:hlink>
        <a:folHlink>
          <a:srgbClr val="CCECFF"/>
        </a:folHlink>
      </a:clrScheme>
      <a:clrMap bg1="lt1" tx1="dk1" bg2="lt2" tx2="dk2" accent1="accent1" accent2="accent2" accent3="accent3" accent4="accent4" accent5="accent5" accent6="accent6" hlink="hlink" folHlink="folHlink"/>
    </a:extraClrScheme>
    <a:extraClrScheme>
      <a:clrScheme name="Sunrise design template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unrise design template 4">
        <a:dk1>
          <a:srgbClr val="660066"/>
        </a:dk1>
        <a:lt1>
          <a:srgbClr val="EAEAEA"/>
        </a:lt1>
        <a:dk2>
          <a:srgbClr val="FF99CC"/>
        </a:dk2>
        <a:lt2>
          <a:srgbClr val="330099"/>
        </a:lt2>
        <a:accent1>
          <a:srgbClr val="CC99FF"/>
        </a:accent1>
        <a:accent2>
          <a:srgbClr val="FCCEA7"/>
        </a:accent2>
        <a:accent3>
          <a:srgbClr val="FFCAE2"/>
        </a:accent3>
        <a:accent4>
          <a:srgbClr val="C8C8C8"/>
        </a:accent4>
        <a:accent5>
          <a:srgbClr val="E2CAFF"/>
        </a:accent5>
        <a:accent6>
          <a:srgbClr val="E4BA97"/>
        </a:accent6>
        <a:hlink>
          <a:srgbClr val="6600CC"/>
        </a:hlink>
        <a:folHlink>
          <a:srgbClr val="FF9999"/>
        </a:folHlink>
      </a:clrScheme>
      <a:clrMap bg1="dk2" tx1="lt1" bg2="dk1" tx2="lt2" accent1="accent1" accent2="accent2" accent3="accent3" accent4="accent4" accent5="accent5" accent6="accent6" hlink="hlink" folHlink="folHlink"/>
    </a:extraClrScheme>
    <a:extraClrScheme>
      <a:clrScheme name="Sunrise design template 5">
        <a:dk1>
          <a:srgbClr val="000066"/>
        </a:dk1>
        <a:lt1>
          <a:srgbClr val="F1CCCC"/>
        </a:lt1>
        <a:dk2>
          <a:srgbClr val="330099"/>
        </a:dk2>
        <a:lt2>
          <a:srgbClr val="C27592"/>
        </a:lt2>
        <a:accent1>
          <a:srgbClr val="CC99FF"/>
        </a:accent1>
        <a:accent2>
          <a:srgbClr val="FCCEA7"/>
        </a:accent2>
        <a:accent3>
          <a:srgbClr val="F7E2E2"/>
        </a:accent3>
        <a:accent4>
          <a:srgbClr val="000056"/>
        </a:accent4>
        <a:accent5>
          <a:srgbClr val="E2CAFF"/>
        </a:accent5>
        <a:accent6>
          <a:srgbClr val="E4BA97"/>
        </a:accent6>
        <a:hlink>
          <a:srgbClr val="6600CC"/>
        </a:hlink>
        <a:folHlink>
          <a:srgbClr val="FF9999"/>
        </a:folHlink>
      </a:clrScheme>
      <a:clrMap bg1="lt1" tx1="dk1" bg2="lt2" tx2="dk2" accent1="accent1" accent2="accent2" accent3="accent3" accent4="accent4" accent5="accent5" accent6="accent6" hlink="hlink" folHlink="folHlink"/>
    </a:extraClrScheme>
    <a:extraClrScheme>
      <a:clrScheme name="Sunrise design template 6">
        <a:dk1>
          <a:srgbClr val="330099"/>
        </a:dk1>
        <a:lt1>
          <a:srgbClr val="F5E4F0"/>
        </a:lt1>
        <a:dk2>
          <a:srgbClr val="4D4D4D"/>
        </a:dk2>
        <a:lt2>
          <a:srgbClr val="CE91A1"/>
        </a:lt2>
        <a:accent1>
          <a:srgbClr val="DBB5D9"/>
        </a:accent1>
        <a:accent2>
          <a:srgbClr val="FCCEA7"/>
        </a:accent2>
        <a:accent3>
          <a:srgbClr val="F9EFF6"/>
        </a:accent3>
        <a:accent4>
          <a:srgbClr val="2A0082"/>
        </a:accent4>
        <a:accent5>
          <a:srgbClr val="EAD7E9"/>
        </a:accent5>
        <a:accent6>
          <a:srgbClr val="E4BA97"/>
        </a:accent6>
        <a:hlink>
          <a:srgbClr val="9489BA"/>
        </a:hlink>
        <a:folHlink>
          <a:srgbClr val="CCEC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Theme28</Template>
  <TotalTime>1430</TotalTime>
  <Words>2376</Words>
  <Application>Microsoft Office PowerPoint</Application>
  <PresentationFormat>On-screen Show (4:3)</PresentationFormat>
  <Paragraphs>243</Paragraphs>
  <Slides>47</Slides>
  <Notes>35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47</vt:i4>
      </vt:variant>
    </vt:vector>
  </HeadingPairs>
  <TitlesOfParts>
    <vt:vector size="61" baseType="lpstr">
      <vt:lpstr>Verdana</vt:lpstr>
      <vt:lpstr>Aharoni</vt:lpstr>
      <vt:lpstr>Arial</vt:lpstr>
      <vt:lpstr>Times New Roman</vt:lpstr>
      <vt:lpstr>Impact</vt:lpstr>
      <vt:lpstr>Comic Sans MS</vt:lpstr>
      <vt:lpstr>Source Sans Pro</vt:lpstr>
      <vt:lpstr>Wingdings</vt:lpstr>
      <vt:lpstr>Calibri</vt:lpstr>
      <vt:lpstr>Helvetica</vt:lpstr>
      <vt:lpstr>Arial Rounded MT Bold</vt:lpstr>
      <vt:lpstr>Modern Love Grunge</vt:lpstr>
      <vt:lpstr>Abadi</vt:lpstr>
      <vt:lpstr>Theme28</vt:lpstr>
      <vt:lpstr>PowerPoint Presentation</vt:lpstr>
      <vt:lpstr>Dr. Martin Luther King Jr.</vt:lpstr>
      <vt:lpstr>PowerPoint Presentation</vt:lpstr>
      <vt:lpstr>PowerPoint Presentation</vt:lpstr>
      <vt:lpstr>PowerPoint Presentation</vt:lpstr>
      <vt:lpstr>PowerPoint Presentation</vt:lpstr>
      <vt:lpstr>1948: Graduates from Morehouse College </vt:lpstr>
      <vt:lpstr>PowerPoint Presentation</vt:lpstr>
      <vt:lpstr>PowerPoint Presentation</vt:lpstr>
      <vt:lpstr>PowerPoint Presentation</vt:lpstr>
      <vt:lpstr>Yolanda is Born</vt:lpstr>
      <vt:lpstr>PowerPoint Presentation</vt:lpstr>
      <vt:lpstr>1956: After a boycott of the buses, the District court rules bus segregation is unconstitutional. </vt:lpstr>
      <vt:lpstr>PowerPoint Presentation</vt:lpstr>
      <vt:lpstr>PowerPoint Presentation</vt:lpstr>
      <vt:lpstr>1958: King’s book, “Stride Toward Freedom: The Montgomery Story” is published. </vt:lpstr>
      <vt:lpstr>PowerPoint Presentation</vt:lpstr>
      <vt:lpstr>Dr. King is Arrested</vt:lpstr>
      <vt:lpstr>Dr. King Marches for Civil Rights</vt:lpstr>
      <vt:lpstr>“We Shall Overcome”</vt:lpstr>
      <vt:lpstr>PowerPoint Presentation</vt:lpstr>
      <vt:lpstr>PowerPoint Presentation</vt:lpstr>
      <vt:lpstr>PowerPoint Presentation</vt:lpstr>
      <vt:lpstr>Martin Luther King, Jr. and Family, 1963</vt:lpstr>
      <vt:lpstr>“Letter from Birmingham Jail” Makes an impact.</vt:lpstr>
      <vt:lpstr>PowerPoint Presentation</vt:lpstr>
      <vt:lpstr>PowerPoint Presentation</vt:lpstr>
      <vt:lpstr>President John F. Kennedy is Assassinated, 1963</vt:lpstr>
      <vt:lpstr>1964:  The Civil Rights Act </vt:lpstr>
      <vt:lpstr>1964:  Nobel Peace Prize Winner</vt:lpstr>
      <vt:lpstr>Freedom Marches… Selma  to Montgomery, Alabama</vt:lpstr>
      <vt:lpstr>PowerPoint Presentation</vt:lpstr>
      <vt:lpstr>Coretta and his children mourn, along with the nation</vt:lpstr>
      <vt:lpstr>April 19, 1968 Dr. King’s funeral is an international event.</vt:lpstr>
      <vt:lpstr>PowerPoint Presentation</vt:lpstr>
      <vt:lpstr>PowerPoint Presentation</vt:lpstr>
      <vt:lpstr>Timeline</vt:lpstr>
      <vt:lpstr>November 2, 1986 President Reagan signed the bill making January 20th  a national holiday in King’s honor.</vt:lpstr>
      <vt:lpstr>Live the dream  TODAY!!!</vt:lpstr>
      <vt:lpstr> Free At Last Jan. 15, 1929- April 4, 1968 </vt:lpstr>
      <vt:lpstr>Writing Assignment</vt:lpstr>
      <vt:lpstr>Option 1 Your Response:  “Your Dream for the Future”</vt:lpstr>
      <vt:lpstr>Option 2 Your Response:  “Your Dream for the Future”</vt:lpstr>
      <vt:lpstr>Option 3 Your Response:  “Your Dream for the Future”</vt:lpstr>
      <vt:lpstr>Option 4 Your Response:  “Your Dream for the Future”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 Martin Luther King Jr.</dc:title>
  <dc:creator>Debbie</dc:creator>
  <cp:lastModifiedBy>Olson, Bradley</cp:lastModifiedBy>
  <cp:revision>105</cp:revision>
  <dcterms:created xsi:type="dcterms:W3CDTF">2009-01-14T03:29:18Z</dcterms:created>
  <dcterms:modified xsi:type="dcterms:W3CDTF">2022-01-17T12:12:58Z</dcterms:modified>
</cp:coreProperties>
</file>