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7" r:id="rId2"/>
    <p:sldId id="261" r:id="rId3"/>
    <p:sldId id="262" r:id="rId4"/>
    <p:sldId id="263" r:id="rId5"/>
    <p:sldId id="264" r:id="rId6"/>
    <p:sldId id="273" r:id="rId7"/>
    <p:sldId id="265" r:id="rId8"/>
    <p:sldId id="274" r:id="rId9"/>
    <p:sldId id="266" r:id="rId10"/>
    <p:sldId id="275" r:id="rId11"/>
    <p:sldId id="267" r:id="rId12"/>
    <p:sldId id="276" r:id="rId13"/>
    <p:sldId id="268" r:id="rId14"/>
    <p:sldId id="277" r:id="rId15"/>
    <p:sldId id="269" r:id="rId16"/>
    <p:sldId id="278" r:id="rId17"/>
    <p:sldId id="270" r:id="rId18"/>
    <p:sldId id="271" r:id="rId1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130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19250" y="6604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787400" y="1371600"/>
            <a:ext cx="11303000" cy="35052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720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sz="half" idx="1"/>
          </p:nvPr>
        </p:nvSpPr>
        <p:spPr>
          <a:xfrm>
            <a:off x="787400" y="4864100"/>
            <a:ext cx="11303000" cy="30099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1200"/>
              </a:spcBef>
              <a:buSzTx/>
              <a:buNone/>
              <a:def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indent="0">
              <a:spcBef>
                <a:spcPts val="1200"/>
              </a:spcBef>
              <a:buSzTx/>
              <a:buNone/>
              <a:def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indent="0">
              <a:spcBef>
                <a:spcPts val="1200"/>
              </a:spcBef>
              <a:buSzTx/>
              <a:buNone/>
              <a:def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indent="0">
              <a:spcBef>
                <a:spcPts val="1200"/>
              </a:spcBef>
              <a:buSzTx/>
              <a:buNone/>
              <a:def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indent="0">
              <a:spcBef>
                <a:spcPts val="1200"/>
              </a:spcBef>
              <a:buSzTx/>
              <a:buNone/>
              <a:def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299" y="638919"/>
            <a:ext cx="5325770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-3175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trLfsU9sgA" TargetMode="External"/><Relationship Id="rId2" Type="http://schemas.openxmlformats.org/officeDocument/2006/relationships/hyperlink" Target="https://vimeo.com/84466483" TargetMode="Externa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youtube.com/watch?v=vgmNkYUL_Cw&amp;index=2&amp;list=PLz216GWTeUGuZaefl344pG-u94FiNnQES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0" name="Shape 1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1" name="whystudyhistory.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0" name="Shape 20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1" name="whystudyhistory.0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0" name="Shape 17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1" name="whystudyhistory.0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4" name="Shape 20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5" name="whystudyhistory.0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4" name="Shape 17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5" name="whystudyhistory.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9" name="whystudyhistory.0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9" name="whystudyhistory.0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2" name="Shape 2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3" name="whystudyhistory.0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Shape 18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3" name="whystudyhistory.0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/>
        </p:nvSpPr>
        <p:spPr>
          <a:xfrm>
            <a:off x="568036" y="4317672"/>
            <a:ext cx="10196946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6600">
                <a:solidFill>
                  <a:srgbClr val="62B0FB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u="sng" dirty="0">
              <a:hlinkClick r:id="rId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39091" y="4907689"/>
            <a:ext cx="11540836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dirty="0" smtClean="0">
                <a:hlinkClick r:id="rId3"/>
              </a:rPr>
              <a:t>https://www.youtube.com/watch?v=otrLfsU9sgA</a:t>
            </a:r>
            <a:endParaRPr lang="en-US" dirty="0" smtClean="0"/>
          </a:p>
          <a:p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r>
              <a:rPr lang="en-US">
                <a:hlinkClick r:id="rId4"/>
              </a:rPr>
              <a:t>https://www.youtube.com/watch?v=vgmNkYUL_Cw&amp;index=2&amp;list=PLz216GWTeUGuZaefl344pG-u94FiNnQES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7" name="whystudyhistory.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0" name="Shape 15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1" name="whystudyhistory.0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4" name="Shape 15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5" name="whystudyhistory.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Shape 15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9" name="whystudyhistory.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" name="Shape 19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3" name="whystudyhistory.0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Shape 16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3" name="whystudyhistory.0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6" name="Shape 19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7" name="whystudyhistory.0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7" name="whystudyhistory.0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6</Words>
  <Application>Microsoft Office PowerPoint</Application>
  <PresentationFormat>Custom</PresentationFormat>
  <Paragraphs>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Helvetica Light</vt:lpstr>
      <vt:lpstr>Helvetica Neue</vt:lpstr>
      <vt:lpstr>Helvetica Neue Light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 Olson</dc:creator>
  <cp:lastModifiedBy>Milbank School</cp:lastModifiedBy>
  <cp:revision>2</cp:revision>
  <dcterms:modified xsi:type="dcterms:W3CDTF">2019-08-26T14:33:35Z</dcterms:modified>
</cp:coreProperties>
</file>