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7" r:id="rId2"/>
    <p:sldId id="258" r:id="rId3"/>
    <p:sldId id="259" r:id="rId4"/>
    <p:sldId id="267" r:id="rId5"/>
    <p:sldId id="268" r:id="rId6"/>
    <p:sldId id="261" r:id="rId7"/>
    <p:sldId id="262" r:id="rId8"/>
    <p:sldId id="277" r:id="rId9"/>
    <p:sldId id="278" r:id="rId10"/>
    <p:sldId id="279" r:id="rId11"/>
    <p:sldId id="280" r:id="rId12"/>
    <p:sldId id="281" r:id="rId13"/>
    <p:sldId id="287" r:id="rId14"/>
    <p:sldId id="288" r:id="rId15"/>
    <p:sldId id="289" r:id="rId16"/>
    <p:sldId id="284" r:id="rId17"/>
    <p:sldId id="285" r:id="rId18"/>
    <p:sldId id="282" r:id="rId19"/>
    <p:sldId id="263" r:id="rId20"/>
    <p:sldId id="264" r:id="rId21"/>
    <p:sldId id="265" r:id="rId22"/>
    <p:sldId id="266" r:id="rId23"/>
    <p:sldId id="260" r:id="rId24"/>
    <p:sldId id="269" r:id="rId25"/>
    <p:sldId id="270" r:id="rId26"/>
    <p:sldId id="271" r:id="rId27"/>
    <p:sldId id="272" r:id="rId28"/>
    <p:sldId id="273" r:id="rId29"/>
    <p:sldId id="274" r:id="rId30"/>
    <p:sldId id="27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B90F"/>
    <a:srgbClr val="E7B90F"/>
    <a:srgbClr val="D5E505"/>
    <a:srgbClr val="EA1A0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9" autoAdjust="0"/>
    <p:restoredTop sz="94660"/>
  </p:normalViewPr>
  <p:slideViewPr>
    <p:cSldViewPr>
      <p:cViewPr varScale="1">
        <p:scale>
          <a:sx n="119" d="100"/>
          <a:sy n="119" d="100"/>
        </p:scale>
        <p:origin x="141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94A8E67-2EB6-471E-8D04-BC7C79483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4E0EC-5683-4A69-85DF-B65D389586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08B2C-2AC1-4C73-A144-95FFD65F1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966BA-EEC4-4A67-BCB1-7804CDDC2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EEE32-1E2B-470C-B61C-81AFBC598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7818F-723C-4C93-A817-202AD5419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1916C-FA03-41E3-A7A9-0CD6A317B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7F6CF-05CE-4E34-BFD7-F0F84DDFB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6557A-9141-4982-B998-218AC532AE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C40D4-F5CF-4966-A477-8FAB594A67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9A696-A728-40D5-86DA-27407F345A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fld id="{CEFEDFF7-CB3B-4147-A9DC-586EE997F6C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acred-destinations.com/saudi-arabia/mecca-haram-pictures/slides/kaba-interior-wp-pd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1143000"/>
            <a:ext cx="8510588" cy="1325563"/>
          </a:xfrm>
        </p:spPr>
        <p:txBody>
          <a:bodyPr/>
          <a:lstStyle/>
          <a:p>
            <a:r>
              <a:rPr lang="en-US" sz="9600">
                <a:solidFill>
                  <a:srgbClr val="CAB90F"/>
                </a:solidFill>
                <a:latin typeface="Calligrapher" pitchFamily="2" charset="0"/>
              </a:rPr>
              <a:t>ISLAM</a:t>
            </a:r>
          </a:p>
        </p:txBody>
      </p:sp>
      <p:pic>
        <p:nvPicPr>
          <p:cNvPr id="12293" name="Picture 5" descr="605isla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3124200"/>
            <a:ext cx="3286125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7" name="Picture 5" descr="haj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56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1" name="Picture 5" descr="587515-Travel_Picture-Mec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8915400" cy="5062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Ka’ba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5" name="Picture 5" descr="Mec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8534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9" name="Picture 5" descr="kabahw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-914400"/>
            <a:ext cx="4581525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3" name="Picture 5" descr="mecca-kaab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50081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7" name="Picture 5" descr="Ka'ba cross-section interi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7848600" cy="6189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7" name="Picture 5" descr="blackston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304800"/>
            <a:ext cx="9220200" cy="614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1" name="Picture 5" descr="blacksto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31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91" name="Picture 7" descr="mecc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7625"/>
            <a:ext cx="4586288" cy="6810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CAB90F"/>
                </a:solidFill>
                <a:latin typeface="Calligrapher" pitchFamily="2" charset="0"/>
              </a:rPr>
              <a:t>Third Pillar of Islam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“Sawn”</a:t>
            </a:r>
          </a:p>
          <a:p>
            <a:r>
              <a:rPr lang="en-US"/>
              <a:t>Give Charity to the poor.</a:t>
            </a:r>
          </a:p>
          <a:p>
            <a:pPr>
              <a:buFont typeface="Wingdings" pitchFamily="2" charset="2"/>
              <a:buNone/>
            </a:pPr>
            <a:r>
              <a:rPr lang="en-US"/>
              <a:t>	Unite the Community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CAB90F"/>
                </a:solidFill>
                <a:latin typeface="Calligrapher" pitchFamily="2" charset="0"/>
              </a:rPr>
              <a:t>Birth of Islam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algn="ctr"/>
            <a:r>
              <a:rPr lang="en-US">
                <a:solidFill>
                  <a:srgbClr val="CAB90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Muhammad   “Praised One”</a:t>
            </a:r>
          </a:p>
          <a:p>
            <a:pPr lvl="1" algn="ctr"/>
            <a:r>
              <a:rPr lang="en-US" sz="3200">
                <a:solidFill>
                  <a:srgbClr val="CAB90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Born in Mecca</a:t>
            </a:r>
          </a:p>
          <a:p>
            <a:pPr lvl="1" algn="ctr"/>
            <a:r>
              <a:rPr lang="en-US" sz="3200"/>
              <a:t>Went to Desert to pray</a:t>
            </a:r>
          </a:p>
          <a:p>
            <a:pPr lvl="1" algn="ctr"/>
            <a:r>
              <a:rPr lang="en-US" sz="3200"/>
              <a:t>Angel spoke to him</a:t>
            </a:r>
          </a:p>
          <a:p>
            <a:pPr lvl="1" algn="ctr">
              <a:buFontTx/>
              <a:buNone/>
            </a:pPr>
            <a:endParaRPr lang="en-US" sz="3200"/>
          </a:p>
          <a:p>
            <a:pPr lvl="2" algn="ctr"/>
            <a:endParaRPr lang="en-US" sz="3200"/>
          </a:p>
          <a:p>
            <a:pPr lvl="2" algn="ctr"/>
            <a:endParaRPr lang="en-US" sz="3200"/>
          </a:p>
          <a:p>
            <a:pPr lvl="1" algn="ctr">
              <a:buFontTx/>
              <a:buNone/>
            </a:pPr>
            <a:endParaRPr lang="en-US" sz="3200"/>
          </a:p>
        </p:txBody>
      </p:sp>
      <p:pic>
        <p:nvPicPr>
          <p:cNvPr id="17413" name="Picture 5" descr="Desert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48150"/>
            <a:ext cx="2895600" cy="260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CAB90F"/>
                </a:solidFill>
                <a:latin typeface="Calligrapher" pitchFamily="2" charset="0"/>
              </a:rPr>
              <a:t>Fourth Pillar of Islam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4800" y="1143000"/>
            <a:ext cx="8540750" cy="44227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“Zakat”</a:t>
            </a:r>
          </a:p>
          <a:p>
            <a:r>
              <a:rPr lang="en-US"/>
              <a:t>Fast during 9</a:t>
            </a:r>
            <a:r>
              <a:rPr lang="en-US" baseline="30000"/>
              <a:t>th</a:t>
            </a:r>
            <a:r>
              <a:rPr lang="en-US"/>
              <a:t> month of Muslim Calendar</a:t>
            </a:r>
          </a:p>
          <a:p>
            <a:pPr>
              <a:buFont typeface="Wingdings" pitchFamily="2" charset="2"/>
              <a:buNone/>
            </a:pPr>
            <a:r>
              <a:rPr lang="en-US"/>
              <a:t>	</a:t>
            </a:r>
            <a:r>
              <a:rPr lang="en-US">
                <a:solidFill>
                  <a:srgbClr val="EA1A04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ulder" pitchFamily="2" charset="0"/>
              </a:rPr>
              <a:t>“Ramadan”</a:t>
            </a:r>
          </a:p>
          <a:p>
            <a:pPr>
              <a:buFont typeface="Wingdings" pitchFamily="2" charset="2"/>
              <a:buNone/>
            </a:pPr>
            <a:r>
              <a:rPr lang="en-US"/>
              <a:t>Daybreak to Sunset: eating/drinking forbidden</a:t>
            </a:r>
          </a:p>
        </p:txBody>
      </p:sp>
      <p:pic>
        <p:nvPicPr>
          <p:cNvPr id="23557" name="Picture 5" descr="title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405188"/>
            <a:ext cx="5410200" cy="3452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CAB90F"/>
                </a:solidFill>
                <a:latin typeface="Calligrapher" pitchFamily="2" charset="0"/>
              </a:rPr>
              <a:t>Fifth Pillar of Islam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3355975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“Hahij”</a:t>
            </a:r>
          </a:p>
          <a:p>
            <a:r>
              <a:rPr lang="en-US"/>
              <a:t>A </a:t>
            </a:r>
            <a:r>
              <a:rPr lang="en-US">
                <a:solidFill>
                  <a:srgbClr val="CAB90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pilgrimage must be made to Mecca</a:t>
            </a:r>
            <a:r>
              <a:rPr lang="en-US"/>
              <a:t> </a:t>
            </a:r>
          </a:p>
          <a:p>
            <a:pPr>
              <a:buFont typeface="Wingdings" pitchFamily="2" charset="2"/>
              <a:buNone/>
            </a:pPr>
            <a:r>
              <a:rPr lang="en-US"/>
              <a:t>	At least one time in your life. </a:t>
            </a:r>
          </a:p>
        </p:txBody>
      </p:sp>
      <p:pic>
        <p:nvPicPr>
          <p:cNvPr id="24581" name="Picture 5" descr="_40738819_arafatascent_get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3913188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AB90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Jihad:  Religious duty in Islam. 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CAB90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	“Struggle”</a:t>
            </a:r>
          </a:p>
          <a:p>
            <a:pPr>
              <a:buFont typeface="Wingdings" pitchFamily="2" charset="2"/>
              <a:buNone/>
            </a:pPr>
            <a:r>
              <a:rPr lang="en-US"/>
              <a:t>--Military or peaceful</a:t>
            </a:r>
          </a:p>
          <a:p>
            <a:r>
              <a:rPr lang="en-US"/>
              <a:t>Quran: Holy book. Outlines how to live</a:t>
            </a:r>
          </a:p>
          <a:p>
            <a:pPr>
              <a:buFont typeface="Wingdings" pitchFamily="2" charset="2"/>
              <a:buNone/>
            </a:pPr>
            <a:r>
              <a:rPr lang="en-US"/>
              <a:t>	--No Pork or Alcohol</a:t>
            </a:r>
          </a:p>
          <a:p>
            <a:r>
              <a:rPr lang="en-US">
                <a:solidFill>
                  <a:srgbClr val="CAB90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Mosque: Place of worship for Muslims</a:t>
            </a:r>
          </a:p>
        </p:txBody>
      </p:sp>
      <p:sp>
        <p:nvSpPr>
          <p:cNvPr id="25605" name="Rectangle 5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5400">
                <a:solidFill>
                  <a:srgbClr val="CAB90F"/>
                </a:solidFill>
                <a:latin typeface="Calligrapher" pitchFamily="2" charset="0"/>
              </a:rPr>
              <a:t>Other things on Islam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CAB90F"/>
                </a:solidFill>
                <a:latin typeface="Calligrapher" pitchFamily="2" charset="0"/>
              </a:rPr>
              <a:t>Mosque Picture Show</a:t>
            </a:r>
          </a:p>
        </p:txBody>
      </p:sp>
      <p:pic>
        <p:nvPicPr>
          <p:cNvPr id="19462" name="Picture 6" descr="aleppo-mosque-courtyard-cc-senalobo-350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248400" cy="469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7" name="Picture 5" descr="Djenne-mosque-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305800" cy="491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1" name="Picture 5" descr="mosqu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8839200" cy="6180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5" name="Picture 5" descr="pj_mosqu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34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9" name="Picture 5" descr="151%20%20Int'l%20Mos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05800" cy="622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3" name="Picture 5" descr="02_Fatepuri%20Masjid%20Mos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28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rgbClr val="CAB90F"/>
                </a:solidFill>
                <a:latin typeface="Calligrapher" pitchFamily="2" charset="0"/>
              </a:rPr>
              <a:t>Prayer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7" name="Picture 5" descr="3e49f667895df-20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915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>
                <a:solidFill>
                  <a:srgbClr val="CAB90F"/>
                </a:solidFill>
                <a:latin typeface="Calligrapher" pitchFamily="2" charset="0"/>
              </a:rPr>
              <a:t>Islam Grows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1676400"/>
          </a:xfrm>
        </p:spPr>
        <p:txBody>
          <a:bodyPr/>
          <a:lstStyle/>
          <a:p>
            <a:r>
              <a:rPr lang="en-US"/>
              <a:t>Muhammad preaches to public</a:t>
            </a:r>
          </a:p>
          <a:p>
            <a:pPr lvl="1"/>
            <a:r>
              <a:rPr lang="en-US"/>
              <a:t>Only one God</a:t>
            </a:r>
          </a:p>
          <a:p>
            <a:pPr lvl="1"/>
            <a:r>
              <a:rPr lang="en-US"/>
              <a:t>God requires people to submit or obey</a:t>
            </a:r>
          </a:p>
          <a:p>
            <a:pPr lvl="1"/>
            <a:r>
              <a:rPr lang="en-US" u="sng">
                <a:latin typeface="Bodoni MT Black" pitchFamily="18" charset="0"/>
              </a:rPr>
              <a:t>Islam Today……</a:t>
            </a:r>
          </a:p>
          <a:p>
            <a:pPr lvl="1"/>
            <a:endParaRPr lang="en-US" u="sng">
              <a:latin typeface="Bodoni MT Black" pitchFamily="18" charset="0"/>
            </a:endParaRPr>
          </a:p>
          <a:p>
            <a:pPr lvl="1">
              <a:buFontTx/>
              <a:buNone/>
            </a:pPr>
            <a:endParaRPr lang="en-US"/>
          </a:p>
        </p:txBody>
      </p:sp>
      <p:sp>
        <p:nvSpPr>
          <p:cNvPr id="18437" name="Rectangle 5"/>
          <p:cNvSpPr>
            <a:spLocks noRot="1" noChangeArrowheads="1"/>
          </p:cNvSpPr>
          <p:nvPr/>
        </p:nvSpPr>
        <p:spPr bwMode="auto">
          <a:xfrm>
            <a:off x="304800" y="4038600"/>
            <a:ext cx="8540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800">
              <a:effectLst>
                <a:outerShdw blurRad="38100" dist="38100" dir="2700000" algn="tl">
                  <a:srgbClr val="4D4D4D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800">
              <a:effectLst>
                <a:outerShdw blurRad="38100" dist="38100" dir="2700000" algn="tl">
                  <a:srgbClr val="4D4D4D"/>
                </a:outerShdw>
              </a:effectLst>
            </a:endParaRPr>
          </a:p>
        </p:txBody>
      </p:sp>
      <p:sp>
        <p:nvSpPr>
          <p:cNvPr id="18438" name="Rectangle 6"/>
          <p:cNvSpPr>
            <a:spLocks noRot="1" noChangeArrowheads="1"/>
          </p:cNvSpPr>
          <p:nvPr/>
        </p:nvSpPr>
        <p:spPr bwMode="auto">
          <a:xfrm>
            <a:off x="304800" y="4114800"/>
            <a:ext cx="85407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>
                <a:effectLst>
                  <a:outerShdw blurRad="38100" dist="38100" dir="2700000" algn="tl">
                    <a:srgbClr val="4D4D4D"/>
                  </a:outerShdw>
                </a:effectLst>
              </a:rPr>
              <a:t>Arabic word for Submission: </a:t>
            </a:r>
            <a:r>
              <a:rPr lang="en-US" sz="3200" b="1" i="1" u="sng">
                <a:solidFill>
                  <a:srgbClr val="CAB90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ligrapher" pitchFamily="2" charset="0"/>
              </a:rPr>
              <a:t>Islam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>
                <a:effectLst>
                  <a:outerShdw blurRad="38100" dist="38100" dir="2700000" algn="tl">
                    <a:srgbClr val="4D4D4D"/>
                  </a:outerShdw>
                </a:effectLst>
              </a:rPr>
              <a:t>Believers:</a:t>
            </a:r>
            <a:r>
              <a:rPr lang="en-US" sz="3200" b="1" i="1">
                <a:solidFill>
                  <a:srgbClr val="CAB90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ligrapher" pitchFamily="2" charset="0"/>
              </a:rPr>
              <a:t> </a:t>
            </a:r>
            <a:r>
              <a:rPr lang="en-US" sz="3200" b="1" i="1" u="sng">
                <a:solidFill>
                  <a:srgbClr val="CAB90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ligrapher" pitchFamily="2" charset="0"/>
              </a:rPr>
              <a:t>Muslims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>
                <a:effectLst>
                  <a:outerShdw blurRad="38100" dist="38100" dir="2700000" algn="tl">
                    <a:srgbClr val="4D4D4D"/>
                  </a:outerShdw>
                </a:effectLst>
              </a:rPr>
              <a:t>Holy Book of Islam:</a:t>
            </a:r>
            <a:r>
              <a:rPr lang="en-US" sz="3200" b="1" i="1" u="sng">
                <a:solidFill>
                  <a:srgbClr val="CAB90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ligrapher" pitchFamily="2" charset="0"/>
              </a:rPr>
              <a:t> Quran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endParaRPr lang="en-US" sz="2800">
              <a:effectLst>
                <a:outerShdw blurRad="38100" dist="38100" dir="2700000" algn="tl">
                  <a:srgbClr val="4D4D4D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</a:pPr>
            <a:endParaRPr lang="en-US" sz="2800">
              <a:effectLst>
                <a:outerShdw blurRad="38100" dist="38100" dir="2700000" algn="tl">
                  <a:srgbClr val="4D4D4D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21" name="Picture 5" descr="117_Indian-Muslims-praying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50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562600" y="228600"/>
            <a:ext cx="3249613" cy="762000"/>
          </a:xfrm>
        </p:spPr>
        <p:txBody>
          <a:bodyPr/>
          <a:lstStyle/>
          <a:p>
            <a:r>
              <a:rPr lang="en-US" sz="4800">
                <a:solidFill>
                  <a:srgbClr val="CAB90F"/>
                </a:solidFill>
                <a:latin typeface="Calligrapher" pitchFamily="2" charset="0"/>
              </a:rPr>
              <a:t>Quran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9" name="Picture 5" descr="QU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24475" cy="2876550"/>
          </a:xfrm>
          <a:prstGeom prst="rect">
            <a:avLst/>
          </a:prstGeom>
          <a:noFill/>
        </p:spPr>
      </p:pic>
      <p:pic>
        <p:nvPicPr>
          <p:cNvPr id="26631" name="Picture 7" descr="qu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67025"/>
            <a:ext cx="5191125" cy="399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3" name="Picture 5" descr="qu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6529388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CAB90F"/>
                </a:solidFill>
                <a:latin typeface="Calligrapher" pitchFamily="2" charset="0"/>
              </a:rPr>
              <a:t>5 Pillars of Islam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“Shahada”</a:t>
            </a:r>
          </a:p>
          <a:p>
            <a:pPr marL="609600" indent="-609600">
              <a:lnSpc>
                <a:spcPct val="90000"/>
              </a:lnSpc>
            </a:pPr>
            <a:r>
              <a:rPr lang="en-US"/>
              <a:t>Profession of Faith.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There is no god but God and Muhammad is his prophet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Great Prophets: Abraham, Moses, and Jesus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 marL="609600" indent="-609600" algn="ctr"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**Different from Christianity?**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>
                <a:solidFill>
                  <a:srgbClr val="CAB90F"/>
                </a:solidFill>
                <a:latin typeface="Calligrapher" pitchFamily="2" charset="0"/>
              </a:rPr>
              <a:t>Second Pillar of Islam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219200"/>
            <a:ext cx="8540750" cy="4879975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/>
              <a:t>“Salat”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**Five Daily prayers are generally offered in a group in a mosque</a:t>
            </a:r>
          </a:p>
          <a:p>
            <a:pPr marL="609600" indent="-609600">
              <a:buFont typeface="Wingdings" pitchFamily="2" charset="2"/>
              <a:buNone/>
            </a:pPr>
            <a:r>
              <a:rPr lang="en-US"/>
              <a:t>	-Face direction of Mecca</a:t>
            </a:r>
          </a:p>
        </p:txBody>
      </p:sp>
      <p:pic>
        <p:nvPicPr>
          <p:cNvPr id="21509" name="Picture 5" descr="gro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308350"/>
            <a:ext cx="6781800" cy="354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AB90F"/>
                </a:solidFill>
                <a:latin typeface="Calligrapher" pitchFamily="2" charset="0"/>
              </a:rPr>
              <a:t>Mecca Picture Show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9" name="Picture 5" descr="_41195252_mecca_getty_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315200" cy="527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3" name="Picture 5" descr="mec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93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412</TotalTime>
  <Words>234</Words>
  <Application>Microsoft Office PowerPoint</Application>
  <PresentationFormat>On-screen Show (4:3)</PresentationFormat>
  <Paragraphs>53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Bodoni MT Black</vt:lpstr>
      <vt:lpstr>Boulder</vt:lpstr>
      <vt:lpstr>Calligrapher</vt:lpstr>
      <vt:lpstr>Wingdings</vt:lpstr>
      <vt:lpstr>Clouds</vt:lpstr>
      <vt:lpstr>ISLAM</vt:lpstr>
      <vt:lpstr>Birth of Islam</vt:lpstr>
      <vt:lpstr>Islam Grows</vt:lpstr>
      <vt:lpstr>Quran</vt:lpstr>
      <vt:lpstr>PowerPoint Presentation</vt:lpstr>
      <vt:lpstr>5 Pillars of Islam</vt:lpstr>
      <vt:lpstr>Second Pillar of Islam</vt:lpstr>
      <vt:lpstr>Mecca Picture Show</vt:lpstr>
      <vt:lpstr>PowerPoint Presentation</vt:lpstr>
      <vt:lpstr>PowerPoint Presentation</vt:lpstr>
      <vt:lpstr>PowerPoint Presentation</vt:lpstr>
      <vt:lpstr>Ka’ba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Pillar of Islam</vt:lpstr>
      <vt:lpstr>Fourth Pillar of Islam</vt:lpstr>
      <vt:lpstr>Fifth Pillar of Islam</vt:lpstr>
      <vt:lpstr>Other things on Islam</vt:lpstr>
      <vt:lpstr>Mosque Picture 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Prayer</vt:lpstr>
      <vt:lpstr>PowerPoint Presentation</vt:lpstr>
    </vt:vector>
  </TitlesOfParts>
  <Company>BVSD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</dc:title>
  <dc:creator>Dan Klumper</dc:creator>
  <cp:lastModifiedBy>Olson, Bradley</cp:lastModifiedBy>
  <cp:revision>14</cp:revision>
  <dcterms:created xsi:type="dcterms:W3CDTF">2007-04-11T19:48:54Z</dcterms:created>
  <dcterms:modified xsi:type="dcterms:W3CDTF">2022-04-19T11:52:39Z</dcterms:modified>
</cp:coreProperties>
</file>