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66" r:id="rId5"/>
    <p:sldId id="267" r:id="rId6"/>
    <p:sldId id="268" r:id="rId7"/>
    <p:sldId id="274" r:id="rId8"/>
    <p:sldId id="269" r:id="rId9"/>
    <p:sldId id="270" r:id="rId10"/>
    <p:sldId id="271" r:id="rId11"/>
    <p:sldId id="257" r:id="rId12"/>
    <p:sldId id="273" r:id="rId13"/>
    <p:sldId id="272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40E65-466B-4553-B644-B69637FD5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0BBDC-4F99-4BBA-A0F2-CBFEF6E03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56EAC-E5A6-4417-A553-3033A0527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C0B2-CD3E-4BB8-B580-585A8A968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CBF23-4786-46D7-B19F-A0B227FCB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4B9E6-1C0C-4DE6-914D-626A803B2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059C8-F15E-4860-869C-DC81AF9A0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6ADD-6C2E-450D-B8AC-A92655D4F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9CBA0-DE62-4A1D-A5CD-F974BE10D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A256-A863-4FE1-A329-F2E54D3F3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53AF5-73B3-4009-B74A-26F9DFCAB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2B46AF-6BAE-4964-8BC9-E8C2C28E9F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crusades both side face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Christians, called “Crusaders,” made long trips from England to Jerusalem, at the request of the King, to fight the Muslims in an attempt to take back control of Jerusalem.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7" name="Picture 5" descr="Crusades-displ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8988425" cy="6945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143000"/>
          </a:xfrm>
        </p:spPr>
        <p:txBody>
          <a:bodyPr/>
          <a:lstStyle/>
          <a:p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Propaganda of the Crusades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Urban appealed to the knight's religious convictions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Urban said Muslim Turks were robbing and torturing Christian pilgrims journeying to the holy land.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war offered knights a chance for glory and wealth.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Urban suggested the knights fight Muslims instead of continuing to fight one another.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Results…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-Many people died.</a:t>
            </a:r>
          </a:p>
          <a:p>
            <a:pPr>
              <a:buFontTx/>
              <a:buNone/>
            </a:pPr>
            <a:endParaRPr lang="en-US" sz="4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-Muslims keep control of the Holy Land.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3" name="Picture 3" descr="crusades both side face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458200" cy="1470025"/>
          </a:xfrm>
        </p:spPr>
        <p:txBody>
          <a:bodyPr/>
          <a:lstStyle/>
          <a:p>
            <a:r>
              <a:rPr lang="en-US" sz="8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corn" pitchFamily="2" charset="0"/>
              </a:rPr>
              <a:t>The Crusades</a:t>
            </a:r>
          </a:p>
        </p:txBody>
      </p:sp>
      <p:pic>
        <p:nvPicPr>
          <p:cNvPr id="2055" name="Picture 7" descr="crusades-sc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971800"/>
            <a:ext cx="3117850" cy="3886200"/>
          </a:xfrm>
          <a:prstGeom prst="rect">
            <a:avLst/>
          </a:prstGeom>
          <a:noFill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30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9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“War of the cross”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2286000"/>
          </a:xfrm>
        </p:spPr>
        <p:txBody>
          <a:bodyPr/>
          <a:lstStyle/>
          <a:p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Five W’s of The Crusades</a:t>
            </a:r>
          </a:p>
        </p:txBody>
      </p:sp>
      <p:pic>
        <p:nvPicPr>
          <p:cNvPr id="13317" name="Picture 5" descr="crusades-sc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71800"/>
            <a:ext cx="3117850" cy="3886200"/>
          </a:xfrm>
          <a:prstGeom prst="rect">
            <a:avLst/>
          </a:prstGeom>
          <a:noFill/>
        </p:spPr>
      </p:pic>
      <p:pic>
        <p:nvPicPr>
          <p:cNvPr id="13318" name="Picture 6" descr="crusades-sc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971800"/>
            <a:ext cx="3117850" cy="3886200"/>
          </a:xfrm>
          <a:prstGeom prst="rect">
            <a:avLst/>
          </a:prstGeom>
          <a:noFill/>
        </p:spPr>
      </p:pic>
      <p:pic>
        <p:nvPicPr>
          <p:cNvPr id="13319" name="Picture 7" descr="crusades-sc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26150" y="2971800"/>
            <a:ext cx="311785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Christian          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Vs.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Muslims</a:t>
            </a:r>
          </a:p>
        </p:txBody>
      </p:sp>
      <p:pic>
        <p:nvPicPr>
          <p:cNvPr id="14341" name="Picture 5" descr="605isla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89638" y="3657600"/>
            <a:ext cx="3154362" cy="3200400"/>
          </a:xfrm>
          <a:prstGeom prst="rect">
            <a:avLst/>
          </a:prstGeom>
          <a:noFill/>
        </p:spPr>
      </p:pic>
      <p:pic>
        <p:nvPicPr>
          <p:cNvPr id="14343" name="Picture 7" descr="605christianit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362200"/>
            <a:ext cx="2463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Wars Initiated by Christians to win back the Holy Land-Jerusalem- from the Muslims. </a:t>
            </a:r>
          </a:p>
          <a:p>
            <a:pPr>
              <a:buFontTx/>
              <a:buNone/>
            </a:pPr>
            <a:endParaRPr lang="en-US" sz="4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 was controlled by the Muslims, Christians fought to take control.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137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8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2" name="Picture 4" descr="Middle-East-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29800" cy="681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678363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 was very important to both Christians and Muslims. </a:t>
            </a:r>
          </a:p>
          <a:p>
            <a:pPr>
              <a:buFontTx/>
              <a:buNone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Jerusalem was considered to be the Holy Land for both Religions. </a:t>
            </a:r>
          </a:p>
          <a:p>
            <a:pPr>
              <a:buFontTx/>
              <a:buNone/>
            </a:pPr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Christian Importance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Jesus born near by, Lived most of his life in Jerusalem, and Crucified (died) there. </a:t>
            </a:r>
          </a:p>
          <a:p>
            <a:pPr>
              <a:buFontTx/>
              <a:buNone/>
            </a:pPr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Muslim Importance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Muhammad spent a lot of time there.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535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9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1076 a.d.</a:t>
            </a:r>
          </a:p>
        </p:txBody>
      </p:sp>
      <p:pic>
        <p:nvPicPr>
          <p:cNvPr id="18436" name="Picture 4" descr="kingdomofheaven_s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124200"/>
            <a:ext cx="3276600" cy="3733800"/>
          </a:xfrm>
          <a:prstGeom prst="rect">
            <a:avLst/>
          </a:prstGeom>
          <a:noFill/>
        </p:spPr>
      </p:pic>
      <p:pic>
        <p:nvPicPr>
          <p:cNvPr id="18437" name="Picture 5" descr="KingdomOfHeaven3-4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19500"/>
            <a:ext cx="428625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220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Unicorn</vt:lpstr>
      <vt:lpstr>Bodoni MT Black</vt:lpstr>
      <vt:lpstr>Calligrapher</vt:lpstr>
      <vt:lpstr>Bazooka</vt:lpstr>
      <vt:lpstr>Default Design</vt:lpstr>
      <vt:lpstr>Slide 1</vt:lpstr>
      <vt:lpstr>The Crusades</vt:lpstr>
      <vt:lpstr>The Five W’s of The Crusades</vt:lpstr>
      <vt:lpstr>Who?</vt:lpstr>
      <vt:lpstr>What?</vt:lpstr>
      <vt:lpstr>Where?</vt:lpstr>
      <vt:lpstr>Slide 7</vt:lpstr>
      <vt:lpstr>Why?</vt:lpstr>
      <vt:lpstr>When?</vt:lpstr>
      <vt:lpstr>How?</vt:lpstr>
      <vt:lpstr>Slide 11</vt:lpstr>
      <vt:lpstr>Propaganda of the Crusades</vt:lpstr>
      <vt:lpstr>Results…</vt:lpstr>
      <vt:lpstr>Slide 14</vt:lpstr>
    </vt:vector>
  </TitlesOfParts>
  <Company>BVSD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Crusades</dc:title>
  <dc:creator>Dan Klumper</dc:creator>
  <cp:lastModifiedBy>bolson</cp:lastModifiedBy>
  <cp:revision>10</cp:revision>
  <dcterms:created xsi:type="dcterms:W3CDTF">2007-04-18T13:34:09Z</dcterms:created>
  <dcterms:modified xsi:type="dcterms:W3CDTF">2013-04-29T14:35:40Z</dcterms:modified>
</cp:coreProperties>
</file>