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CB229-A8E8-4B58-8CB8-D27BE2C87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303AD-ADF5-4A7F-92FF-8FDB7A38B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EAFD5-87BF-452E-8106-A07985DC8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B8FA9-D4AC-405A-9BB9-811E8CCA9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D58B3-77C4-41FA-965B-8739A91B7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B5FEE-3ECF-43B7-8E8C-24F0A34C6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B4969-CDE3-4220-B46B-1E30DEF38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6986A-75FA-466A-8934-5A7D87E74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92C90-E399-414E-AA2F-8A49094E3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61418-4C6A-42D4-B6FC-2447AF91E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6ED66-0647-4FC9-944F-379F5130A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CAD81759-8DDD-4FB4-9841-FED462B87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</p:spPr>
        <p:txBody>
          <a:bodyPr/>
          <a:lstStyle/>
          <a:p>
            <a:pPr eaLnBrk="1" hangingPunct="1"/>
            <a:r>
              <a:rPr lang="en-US" sz="8000" smtClean="0">
                <a:solidFill>
                  <a:srgbClr val="CC0000"/>
                </a:solidFill>
                <a:latin typeface="Bloodsuckers" pitchFamily="2" charset="0"/>
              </a:rPr>
              <a:t>Torture in the Medieval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Pillory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CC0000"/>
                </a:solidFill>
              </a:rPr>
              <a:t>Head and Arms stuck.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CC0000"/>
              </a:solidFill>
            </a:endParaRPr>
          </a:p>
        </p:txBody>
      </p:sp>
      <p:pic>
        <p:nvPicPr>
          <p:cNvPr id="11268" name="Picture 5" descr="pillory-stoc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39830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Stockades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CC0000"/>
                </a:solidFill>
              </a:rPr>
              <a:t>Similar to Pillory, sometimes person is sitting.</a:t>
            </a:r>
          </a:p>
        </p:txBody>
      </p:sp>
      <p:pic>
        <p:nvPicPr>
          <p:cNvPr id="12292" name="Picture 5" descr="stockadeBr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764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Drunkards Cloak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Barrel worn by person to show excessive drinking</a:t>
            </a:r>
          </a:p>
        </p:txBody>
      </p:sp>
      <p:pic>
        <p:nvPicPr>
          <p:cNvPr id="13316" name="Picture 5" descr="20080413070442!Drunkards_Clo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0"/>
            <a:ext cx="34655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Torture as Inflicting 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The Rack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Stretch the body</a:t>
            </a:r>
          </a:p>
        </p:txBody>
      </p:sp>
      <p:pic>
        <p:nvPicPr>
          <p:cNvPr id="15364" name="Picture 5" descr="fox_rack_x480-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33600"/>
            <a:ext cx="60960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Scavengers Daughter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Opposite the Rack</a:t>
            </a:r>
            <a:br>
              <a:rPr lang="en-US" smtClean="0">
                <a:solidFill>
                  <a:srgbClr val="CC0000"/>
                </a:solidFill>
              </a:rPr>
            </a:br>
            <a:r>
              <a:rPr lang="en-US" smtClean="0">
                <a:solidFill>
                  <a:srgbClr val="CC0000"/>
                </a:solidFill>
              </a:rPr>
              <a:t>Squeeze the body</a:t>
            </a:r>
          </a:p>
        </p:txBody>
      </p:sp>
      <p:pic>
        <p:nvPicPr>
          <p:cNvPr id="16388" name="Picture 5" descr="100_9245b_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47800"/>
            <a:ext cx="38385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Water Torture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Force Water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CC0000"/>
                </a:solidFill>
              </a:rPr>
              <a:t>Down the throat</a:t>
            </a:r>
          </a:p>
        </p:txBody>
      </p:sp>
      <p:pic>
        <p:nvPicPr>
          <p:cNvPr id="17412" name="Picture 5" descr="05064%20Large%20Fu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76400"/>
            <a:ext cx="548640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Stockings of Parchment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Put feet in boots. </a:t>
            </a:r>
          </a:p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Boots get wet</a:t>
            </a:r>
          </a:p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Shrink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Iron Boot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Crush Feet</a:t>
            </a:r>
          </a:p>
        </p:txBody>
      </p:sp>
      <p:pic>
        <p:nvPicPr>
          <p:cNvPr id="19460" name="Picture 5" descr="v2_image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76400"/>
            <a:ext cx="53340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Wheel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Pass by fire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CC0000"/>
                </a:solidFill>
              </a:rPr>
              <a:t>Or rolled down hill</a:t>
            </a:r>
          </a:p>
        </p:txBody>
      </p:sp>
      <p:pic>
        <p:nvPicPr>
          <p:cNvPr id="20484" name="Picture 5" descr="inquisition-whe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76400"/>
            <a:ext cx="49530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LifeRating-PG13-b"/>
          <p:cNvPicPr>
            <a:picLocks noChangeAspect="1" noChangeArrowheads="1"/>
          </p:cNvPicPr>
          <p:nvPr/>
        </p:nvPicPr>
        <p:blipFill>
          <a:blip r:embed="rId2" cstate="print"/>
          <a:srcRect t="18739"/>
          <a:stretch>
            <a:fillRect/>
          </a:stretch>
        </p:blipFill>
        <p:spPr bwMode="auto">
          <a:xfrm>
            <a:off x="838200" y="2133600"/>
            <a:ext cx="7443788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7391400" y="3048000"/>
            <a:ext cx="228600" cy="244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1371600" y="3505200"/>
            <a:ext cx="64008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524000" y="3581400"/>
            <a:ext cx="6248400" cy="4127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For material about Medieval Times torture devices</a:t>
            </a:r>
          </a:p>
        </p:txBody>
      </p:sp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2362200" y="2438400"/>
            <a:ext cx="5334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209800" y="2362200"/>
            <a:ext cx="762000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chemeClr val="bg1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3080" name="Rectangle 13"/>
          <p:cNvSpPr>
            <a:spLocks noChangeArrowheads="1"/>
          </p:cNvSpPr>
          <p:nvPr/>
        </p:nvSpPr>
        <p:spPr bwMode="auto">
          <a:xfrm>
            <a:off x="3200400" y="2362200"/>
            <a:ext cx="4495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Text Box 14"/>
          <p:cNvSpPr txBox="1">
            <a:spLocks noChangeArrowheads="1"/>
          </p:cNvSpPr>
          <p:nvPr/>
        </p:nvSpPr>
        <p:spPr bwMode="auto">
          <a:xfrm>
            <a:off x="3048000" y="2286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Medieval Times Torture PowerPoint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Pear of Anguish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Put down throat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CC0000"/>
                </a:solidFill>
              </a:rPr>
              <a:t>And opened.</a:t>
            </a:r>
          </a:p>
        </p:txBody>
      </p:sp>
      <p:pic>
        <p:nvPicPr>
          <p:cNvPr id="21508" name="Picture 5" descr="Pear_of_Angu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Heretic’s Fork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5" descr="heretics_for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524000"/>
            <a:ext cx="35464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Coffin Torture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5257800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rgbClr val="CC0000"/>
                </a:solidFill>
              </a:rPr>
              <a:t>Person forced into a coffin</a:t>
            </a:r>
          </a:p>
        </p:txBody>
      </p:sp>
      <p:pic>
        <p:nvPicPr>
          <p:cNvPr id="23558" name="Picture 6" descr="coff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143000"/>
            <a:ext cx="4038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Torture as Execution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Ducking Stool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5" descr="The_Ducking_Stool_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096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Brazen Bull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5" descr="bul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46482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686800" cy="4267200"/>
          </a:xfrm>
        </p:spPr>
        <p:txBody>
          <a:bodyPr/>
          <a:lstStyle/>
          <a:p>
            <a:pPr eaLnBrk="1" hangingPunct="1"/>
            <a:r>
              <a:rPr lang="en-US" sz="6600" smtClean="0">
                <a:solidFill>
                  <a:srgbClr val="CC0000"/>
                </a:solidFill>
              </a:rPr>
              <a:t>The Stake</a:t>
            </a:r>
            <a:br>
              <a:rPr lang="en-US" sz="6600" smtClean="0">
                <a:solidFill>
                  <a:srgbClr val="CC0000"/>
                </a:solidFill>
              </a:rPr>
            </a:br>
            <a:r>
              <a:rPr lang="en-US" sz="6600" smtClean="0">
                <a:solidFill>
                  <a:srgbClr val="CC0000"/>
                </a:solidFill>
              </a:rPr>
              <a:t/>
            </a:r>
            <a:br>
              <a:rPr lang="en-US" sz="6600" smtClean="0">
                <a:solidFill>
                  <a:srgbClr val="CC0000"/>
                </a:solidFill>
              </a:rPr>
            </a:br>
            <a:r>
              <a:rPr lang="en-US" sz="6600" smtClean="0">
                <a:solidFill>
                  <a:srgbClr val="CC0000"/>
                </a:solidFill>
              </a:rPr>
              <a:t>Quartering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The Gibbet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6" name="Picture 5" descr="dd_gibb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066800"/>
            <a:ext cx="35925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Iron Maiden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5" descr="tortur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19200"/>
            <a:ext cx="49466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Why Learn about Torture?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CC0000"/>
                </a:solidFill>
              </a:rPr>
              <a:t>Experience Each unit-talk about all aspects of culture, the good and the bad. 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CC0000"/>
                </a:solidFill>
              </a:rPr>
              <a:t>Make it clear why its called “Medieval Times” and “Dark Ages”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Definition of Torture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Method of inflicting 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Why Torture?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rgbClr val="CC0000"/>
                </a:solidFill>
              </a:rPr>
              <a:t>Extract Confessions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rgbClr val="CC0000"/>
                </a:solidFill>
              </a:rPr>
              <a:t>Obtain names of other people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rgbClr val="CC0000"/>
                </a:solidFill>
              </a:rPr>
              <a:t>Get other info about the crime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rgbClr val="CC0000"/>
                </a:solidFill>
              </a:rPr>
              <a:t>Make them pay for crime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Location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Torture Chamber located in CASTLES</a:t>
            </a:r>
          </a:p>
          <a:p>
            <a:pPr eaLnBrk="1" hangingPunct="1"/>
            <a:endParaRPr lang="en-US" smtClean="0">
              <a:solidFill>
                <a:srgbClr val="CC0000"/>
              </a:solidFill>
            </a:endParaRPr>
          </a:p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WHERE? Lower parts with winding hallways to muffle the screams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Problems with Torture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rgbClr val="CC0000"/>
                </a:solidFill>
              </a:rPr>
              <a:t>Innocent tortured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rgbClr val="CC0000"/>
                </a:solidFill>
              </a:rPr>
              <a:t>Innocent confess to end torture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rgbClr val="CC0000"/>
                </a:solidFill>
              </a:rPr>
              <a:t>NOT HUMANE—very painful</a:t>
            </a:r>
          </a:p>
          <a:p>
            <a:pPr marL="609600" indent="-609600" eaLnBrk="1" hangingPunct="1">
              <a:buFontTx/>
              <a:buAutoNum type="arabicPeriod"/>
            </a:pPr>
            <a:endParaRPr lang="en-US" smtClean="0">
              <a:solidFill>
                <a:srgbClr val="CC0000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rgbClr val="CC0000"/>
                </a:solidFill>
              </a:rPr>
              <a:t>Torture Abolished: 1640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Methods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CC0000"/>
                </a:solidFill>
              </a:rPr>
              <a:t>Ripping out teeth, nails, beating, blinding, boiling, bone-breaking, choking, cutting, whipping, flaying, roasting, starvation, drowning and TICKELING!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Torture as Humiliation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Brank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CC0000"/>
                </a:solidFill>
              </a:rPr>
              <a:t>Humiliate women for gossiping, arguing. </a:t>
            </a:r>
          </a:p>
        </p:txBody>
      </p:sp>
      <p:pic>
        <p:nvPicPr>
          <p:cNvPr id="10244" name="Picture 5" descr="bran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259</Words>
  <Application>Microsoft Office PowerPoint</Application>
  <PresentationFormat>On-screen Show (4:3)</PresentationFormat>
  <Paragraphs>65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Bloodsuckers</vt:lpstr>
      <vt:lpstr>Garamond</vt:lpstr>
      <vt:lpstr>Times New Roman</vt:lpstr>
      <vt:lpstr>Default Design</vt:lpstr>
      <vt:lpstr>Torture in the Medieval Times</vt:lpstr>
      <vt:lpstr>PowerPoint Presentation</vt:lpstr>
      <vt:lpstr>Definition of Torture</vt:lpstr>
      <vt:lpstr>Why Torture?</vt:lpstr>
      <vt:lpstr>Location</vt:lpstr>
      <vt:lpstr>Problems with Torture</vt:lpstr>
      <vt:lpstr>Methods</vt:lpstr>
      <vt:lpstr>Torture as Humiliation</vt:lpstr>
      <vt:lpstr>Brank</vt:lpstr>
      <vt:lpstr>Pillory</vt:lpstr>
      <vt:lpstr>Stockades</vt:lpstr>
      <vt:lpstr>Drunkards Cloak</vt:lpstr>
      <vt:lpstr>Torture as Inflicting Pain</vt:lpstr>
      <vt:lpstr>The Rack</vt:lpstr>
      <vt:lpstr>Scavengers Daughter</vt:lpstr>
      <vt:lpstr>Water Torture</vt:lpstr>
      <vt:lpstr>Stockings of Parchment</vt:lpstr>
      <vt:lpstr>Iron Boot</vt:lpstr>
      <vt:lpstr>Wheel</vt:lpstr>
      <vt:lpstr>Pear of Anguish</vt:lpstr>
      <vt:lpstr>Heretic’s Fork</vt:lpstr>
      <vt:lpstr>Coffin Torture</vt:lpstr>
      <vt:lpstr>Torture as Execution</vt:lpstr>
      <vt:lpstr>Ducking Stool</vt:lpstr>
      <vt:lpstr>Brazen Bull</vt:lpstr>
      <vt:lpstr>The Stake  Quartering</vt:lpstr>
      <vt:lpstr>The Gibbet</vt:lpstr>
      <vt:lpstr>Iron Maiden</vt:lpstr>
      <vt:lpstr>Why Learn about Torture? </vt:lpstr>
    </vt:vector>
  </TitlesOfParts>
  <Company>Brandon Valley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Torture in the Medieval Times</dc:title>
  <dc:creator>Dan Klumper</dc:creator>
  <cp:lastModifiedBy>Brad Olson</cp:lastModifiedBy>
  <cp:revision>10</cp:revision>
  <dcterms:created xsi:type="dcterms:W3CDTF">2009-04-21T13:52:08Z</dcterms:created>
  <dcterms:modified xsi:type="dcterms:W3CDTF">2015-04-27T11:46:14Z</dcterms:modified>
</cp:coreProperties>
</file>